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60" r:id="rId4"/>
    <p:sldId id="281" r:id="rId5"/>
    <p:sldId id="282" r:id="rId6"/>
    <p:sldId id="283" r:id="rId7"/>
    <p:sldId id="285" r:id="rId8"/>
    <p:sldId id="284" r:id="rId9"/>
    <p:sldId id="304" r:id="rId10"/>
    <p:sldId id="305" r:id="rId11"/>
    <p:sldId id="287" r:id="rId12"/>
    <p:sldId id="288" r:id="rId13"/>
    <p:sldId id="289" r:id="rId14"/>
    <p:sldId id="290" r:id="rId15"/>
    <p:sldId id="291" r:id="rId16"/>
    <p:sldId id="292" r:id="rId17"/>
    <p:sldId id="293" r:id="rId18"/>
    <p:sldId id="294" r:id="rId19"/>
    <p:sldId id="301" r:id="rId20"/>
    <p:sldId id="295" r:id="rId21"/>
    <p:sldId id="296" r:id="rId22"/>
    <p:sldId id="297" r:id="rId23"/>
    <p:sldId id="298" r:id="rId24"/>
    <p:sldId id="299" r:id="rId25"/>
    <p:sldId id="300" r:id="rId26"/>
    <p:sldId id="307"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andro Rosa" initials="AR" lastIdx="1" clrIdx="0">
    <p:extLst>
      <p:ext uri="{19B8F6BF-5375-455C-9EA6-DF929625EA0E}">
        <p15:presenceInfo xmlns:p15="http://schemas.microsoft.com/office/powerpoint/2012/main" userId="160ebd4fdc994b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8E9E"/>
    <a:srgbClr val="E9F0F7"/>
    <a:srgbClr val="EAF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36E25-9D17-42E3-960A-FA0526E3A4A0}" v="633" dt="2021-07-13T14:09:40.200"/>
  </p1510:revLst>
</p1510:revInfo>
</file>

<file path=ppt/tableStyles.xml><?xml version="1.0" encoding="utf-8"?>
<a:tblStyleLst xmlns:a="http://schemas.openxmlformats.org/drawingml/2006/main" def="{5C22544A-7EE6-4342-B048-85BDC9FD1C3A}">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Rosa" userId="160ebd4fdc994b88" providerId="LiveId" clId="{CAF1325F-95DE-4613-9E6E-97D279CDFE1B}"/>
    <pc:docChg chg="custSel addSld modSld sldOrd">
      <pc:chgData name="Alessandro Rosa" userId="160ebd4fdc994b88" providerId="LiveId" clId="{CAF1325F-95DE-4613-9E6E-97D279CDFE1B}" dt="2021-06-28T09:48:02.356" v="2250" actId="20577"/>
      <pc:docMkLst>
        <pc:docMk/>
      </pc:docMkLst>
      <pc:sldChg chg="modSp mod">
        <pc:chgData name="Alessandro Rosa" userId="160ebd4fdc994b88" providerId="LiveId" clId="{CAF1325F-95DE-4613-9E6E-97D279CDFE1B}" dt="2021-06-28T09:48:02.356" v="2250" actId="20577"/>
        <pc:sldMkLst>
          <pc:docMk/>
          <pc:sldMk cId="1791343948" sldId="287"/>
        </pc:sldMkLst>
        <pc:graphicFrameChg chg="mod">
          <ac:chgData name="Alessandro Rosa" userId="160ebd4fdc994b88" providerId="LiveId" clId="{CAF1325F-95DE-4613-9E6E-97D279CDFE1B}" dt="2021-06-28T09:48:02.356" v="2250" actId="20577"/>
          <ac:graphicFrameMkLst>
            <pc:docMk/>
            <pc:sldMk cId="1791343948" sldId="287"/>
            <ac:graphicFrameMk id="20" creationId="{2107C155-CF37-4BED-975F-E64D1266AD0B}"/>
          </ac:graphicFrameMkLst>
        </pc:graphicFrameChg>
      </pc:sldChg>
      <pc:sldChg chg="modSp mod">
        <pc:chgData name="Alessandro Rosa" userId="160ebd4fdc994b88" providerId="LiveId" clId="{CAF1325F-95DE-4613-9E6E-97D279CDFE1B}" dt="2021-06-28T08:58:19.775" v="1066" actId="20577"/>
        <pc:sldMkLst>
          <pc:docMk/>
          <pc:sldMk cId="2004616970" sldId="294"/>
        </pc:sldMkLst>
        <pc:graphicFrameChg chg="mod">
          <ac:chgData name="Alessandro Rosa" userId="160ebd4fdc994b88" providerId="LiveId" clId="{CAF1325F-95DE-4613-9E6E-97D279CDFE1B}" dt="2021-06-28T08:58:19.775" v="1066" actId="20577"/>
          <ac:graphicFrameMkLst>
            <pc:docMk/>
            <pc:sldMk cId="2004616970" sldId="294"/>
            <ac:graphicFrameMk id="17" creationId="{E133762E-A84C-4258-A74A-875AF4088582}"/>
          </ac:graphicFrameMkLst>
        </pc:graphicFrameChg>
        <pc:picChg chg="mod">
          <ac:chgData name="Alessandro Rosa" userId="160ebd4fdc994b88" providerId="LiveId" clId="{CAF1325F-95DE-4613-9E6E-97D279CDFE1B}" dt="2021-06-28T08:58:13.902" v="1065" actId="1076"/>
          <ac:picMkLst>
            <pc:docMk/>
            <pc:sldMk cId="2004616970" sldId="294"/>
            <ac:picMk id="19" creationId="{5183B366-5B0D-4B6C-B803-973C87A5FA29}"/>
          </ac:picMkLst>
        </pc:picChg>
      </pc:sldChg>
      <pc:sldChg chg="modSp mod">
        <pc:chgData name="Alessandro Rosa" userId="160ebd4fdc994b88" providerId="LiveId" clId="{CAF1325F-95DE-4613-9E6E-97D279CDFE1B}" dt="2021-06-28T08:49:01.338" v="1057" actId="3626"/>
        <pc:sldMkLst>
          <pc:docMk/>
          <pc:sldMk cId="3266438356" sldId="296"/>
        </pc:sldMkLst>
        <pc:spChg chg="mod">
          <ac:chgData name="Alessandro Rosa" userId="160ebd4fdc994b88" providerId="LiveId" clId="{CAF1325F-95DE-4613-9E6E-97D279CDFE1B}" dt="2021-06-28T08:49:01.338" v="1057" actId="3626"/>
          <ac:spMkLst>
            <pc:docMk/>
            <pc:sldMk cId="3266438356" sldId="296"/>
            <ac:spMk id="16" creationId="{E1C5D9C2-A4BE-4966-A61F-AC45F6D1B34E}"/>
          </ac:spMkLst>
        </pc:spChg>
      </pc:sldChg>
      <pc:sldChg chg="modSp mod">
        <pc:chgData name="Alessandro Rosa" userId="160ebd4fdc994b88" providerId="LiveId" clId="{CAF1325F-95DE-4613-9E6E-97D279CDFE1B}" dt="2021-06-28T08:49:21.049" v="1058" actId="3626"/>
        <pc:sldMkLst>
          <pc:docMk/>
          <pc:sldMk cId="2025027296" sldId="297"/>
        </pc:sldMkLst>
        <pc:spChg chg="mod">
          <ac:chgData name="Alessandro Rosa" userId="160ebd4fdc994b88" providerId="LiveId" clId="{CAF1325F-95DE-4613-9E6E-97D279CDFE1B}" dt="2021-06-28T08:49:21.049" v="1058" actId="3626"/>
          <ac:spMkLst>
            <pc:docMk/>
            <pc:sldMk cId="2025027296" sldId="297"/>
            <ac:spMk id="16" creationId="{E1C5D9C2-A4BE-4966-A61F-AC45F6D1B34E}"/>
          </ac:spMkLst>
        </pc:spChg>
      </pc:sldChg>
      <pc:sldChg chg="modSp mod">
        <pc:chgData name="Alessandro Rosa" userId="160ebd4fdc994b88" providerId="LiveId" clId="{CAF1325F-95DE-4613-9E6E-97D279CDFE1B}" dt="2021-06-28T08:40:35.685" v="501" actId="207"/>
        <pc:sldMkLst>
          <pc:docMk/>
          <pc:sldMk cId="3145433334" sldId="298"/>
        </pc:sldMkLst>
        <pc:graphicFrameChg chg="mod modGraphic">
          <ac:chgData name="Alessandro Rosa" userId="160ebd4fdc994b88" providerId="LiveId" clId="{CAF1325F-95DE-4613-9E6E-97D279CDFE1B}" dt="2021-06-28T08:40:35.685" v="501" actId="207"/>
          <ac:graphicFrameMkLst>
            <pc:docMk/>
            <pc:sldMk cId="3145433334" sldId="298"/>
            <ac:graphicFrameMk id="17" creationId="{E133762E-A84C-4258-A74A-875AF4088582}"/>
          </ac:graphicFrameMkLst>
        </pc:graphicFrameChg>
      </pc:sldChg>
      <pc:sldChg chg="modSp mod">
        <pc:chgData name="Alessandro Rosa" userId="160ebd4fdc994b88" providerId="LiveId" clId="{CAF1325F-95DE-4613-9E6E-97D279CDFE1B}" dt="2021-06-28T08:43:24.907" v="1056" actId="20577"/>
        <pc:sldMkLst>
          <pc:docMk/>
          <pc:sldMk cId="3468660491" sldId="299"/>
        </pc:sldMkLst>
        <pc:graphicFrameChg chg="mod">
          <ac:chgData name="Alessandro Rosa" userId="160ebd4fdc994b88" providerId="LiveId" clId="{CAF1325F-95DE-4613-9E6E-97D279CDFE1B}" dt="2021-06-28T08:43:24.907" v="1056" actId="20577"/>
          <ac:graphicFrameMkLst>
            <pc:docMk/>
            <pc:sldMk cId="3468660491" sldId="299"/>
            <ac:graphicFrameMk id="17" creationId="{E133762E-A84C-4258-A74A-875AF4088582}"/>
          </ac:graphicFrameMkLst>
        </pc:graphicFrameChg>
      </pc:sldChg>
      <pc:sldChg chg="modSp mod">
        <pc:chgData name="Alessandro Rosa" userId="160ebd4fdc994b88" providerId="LiveId" clId="{CAF1325F-95DE-4613-9E6E-97D279CDFE1B}" dt="2021-06-28T09:31:49.764" v="2248" actId="20577"/>
        <pc:sldMkLst>
          <pc:docMk/>
          <pc:sldMk cId="3470283850" sldId="300"/>
        </pc:sldMkLst>
        <pc:graphicFrameChg chg="mod">
          <ac:chgData name="Alessandro Rosa" userId="160ebd4fdc994b88" providerId="LiveId" clId="{CAF1325F-95DE-4613-9E6E-97D279CDFE1B}" dt="2021-06-28T09:31:49.764" v="2248" actId="20577"/>
          <ac:graphicFrameMkLst>
            <pc:docMk/>
            <pc:sldMk cId="3470283850" sldId="300"/>
            <ac:graphicFrameMk id="17" creationId="{E133762E-A84C-4258-A74A-875AF4088582}"/>
          </ac:graphicFrameMkLst>
        </pc:graphicFrameChg>
      </pc:sldChg>
      <pc:sldChg chg="modSp add mod ord">
        <pc:chgData name="Alessandro Rosa" userId="160ebd4fdc994b88" providerId="LiveId" clId="{CAF1325F-95DE-4613-9E6E-97D279CDFE1B}" dt="2021-06-28T09:29:04.258" v="2207" actId="20577"/>
        <pc:sldMkLst>
          <pc:docMk/>
          <pc:sldMk cId="2833615796" sldId="301"/>
        </pc:sldMkLst>
        <pc:spChg chg="mod">
          <ac:chgData name="Alessandro Rosa" userId="160ebd4fdc994b88" providerId="LiveId" clId="{CAF1325F-95DE-4613-9E6E-97D279CDFE1B}" dt="2021-06-28T09:22:34.916" v="1152" actId="20577"/>
          <ac:spMkLst>
            <pc:docMk/>
            <pc:sldMk cId="2833615796" sldId="301"/>
            <ac:spMk id="9" creationId="{8183AE91-275B-4982-894B-FF1CDAC8D8B4}"/>
          </ac:spMkLst>
        </pc:spChg>
        <pc:spChg chg="mod">
          <ac:chgData name="Alessandro Rosa" userId="160ebd4fdc994b88" providerId="LiveId" clId="{CAF1325F-95DE-4613-9E6E-97D279CDFE1B}" dt="2021-06-28T09:22:42.310" v="1169" actId="20577"/>
          <ac:spMkLst>
            <pc:docMk/>
            <pc:sldMk cId="2833615796" sldId="301"/>
            <ac:spMk id="16" creationId="{E1C5D9C2-A4BE-4966-A61F-AC45F6D1B34E}"/>
          </ac:spMkLst>
        </pc:spChg>
        <pc:graphicFrameChg chg="mod">
          <ac:chgData name="Alessandro Rosa" userId="160ebd4fdc994b88" providerId="LiveId" clId="{CAF1325F-95DE-4613-9E6E-97D279CDFE1B}" dt="2021-06-28T09:29:04.258" v="2207" actId="20577"/>
          <ac:graphicFrameMkLst>
            <pc:docMk/>
            <pc:sldMk cId="2833615796" sldId="301"/>
            <ac:graphicFrameMk id="17" creationId="{E133762E-A84C-4258-A74A-875AF4088582}"/>
          </ac:graphicFrameMkLst>
        </pc:graphicFrameChg>
      </pc:sldChg>
    </pc:docChg>
  </pc:docChgLst>
  <pc:docChgLst>
    <pc:chgData name="Alessandro Rosa" userId="160ebd4fdc994b88" providerId="LiveId" clId="{6C536E25-9D17-42E3-960A-FA0526E3A4A0}"/>
    <pc:docChg chg="undo redo custSel addSld delSld modSld sldOrd">
      <pc:chgData name="Alessandro Rosa" userId="160ebd4fdc994b88" providerId="LiveId" clId="{6C536E25-9D17-42E3-960A-FA0526E3A4A0}" dt="2021-07-13T14:09:40.200" v="807" actId="113"/>
      <pc:docMkLst>
        <pc:docMk/>
      </pc:docMkLst>
      <pc:sldChg chg="modSp">
        <pc:chgData name="Alessandro Rosa" userId="160ebd4fdc994b88" providerId="LiveId" clId="{6C536E25-9D17-42E3-960A-FA0526E3A4A0}" dt="2021-07-10T14:32:56.973" v="752" actId="20577"/>
        <pc:sldMkLst>
          <pc:docMk/>
          <pc:sldMk cId="2775929483" sldId="282"/>
        </pc:sldMkLst>
        <pc:graphicFrameChg chg="mod">
          <ac:chgData name="Alessandro Rosa" userId="160ebd4fdc994b88" providerId="LiveId" clId="{6C536E25-9D17-42E3-960A-FA0526E3A4A0}" dt="2021-07-10T14:32:56.973" v="752" actId="20577"/>
          <ac:graphicFrameMkLst>
            <pc:docMk/>
            <pc:sldMk cId="2775929483" sldId="282"/>
            <ac:graphicFrameMk id="17" creationId="{E133762E-A84C-4258-A74A-875AF4088582}"/>
          </ac:graphicFrameMkLst>
        </pc:graphicFrameChg>
      </pc:sldChg>
      <pc:sldChg chg="modSp mod">
        <pc:chgData name="Alessandro Rosa" userId="160ebd4fdc994b88" providerId="LiveId" clId="{6C536E25-9D17-42E3-960A-FA0526E3A4A0}" dt="2021-07-10T14:24:42.407" v="536"/>
        <pc:sldMkLst>
          <pc:docMk/>
          <pc:sldMk cId="3570697573" sldId="283"/>
        </pc:sldMkLst>
        <pc:graphicFrameChg chg="mod modGraphic">
          <ac:chgData name="Alessandro Rosa" userId="160ebd4fdc994b88" providerId="LiveId" clId="{6C536E25-9D17-42E3-960A-FA0526E3A4A0}" dt="2021-07-10T14:24:42.407" v="536"/>
          <ac:graphicFrameMkLst>
            <pc:docMk/>
            <pc:sldMk cId="3570697573" sldId="283"/>
            <ac:graphicFrameMk id="17" creationId="{E133762E-A84C-4258-A74A-875AF4088582}"/>
          </ac:graphicFrameMkLst>
        </pc:graphicFrameChg>
      </pc:sldChg>
      <pc:sldChg chg="ord">
        <pc:chgData name="Alessandro Rosa" userId="160ebd4fdc994b88" providerId="LiveId" clId="{6C536E25-9D17-42E3-960A-FA0526E3A4A0}" dt="2021-07-10T14:13:45.528" v="511"/>
        <pc:sldMkLst>
          <pc:docMk/>
          <pc:sldMk cId="3348790363" sldId="285"/>
        </pc:sldMkLst>
      </pc:sldChg>
      <pc:sldChg chg="del">
        <pc:chgData name="Alessandro Rosa" userId="160ebd4fdc994b88" providerId="LiveId" clId="{6C536E25-9D17-42E3-960A-FA0526E3A4A0}" dt="2021-07-10T14:13:34.943" v="509" actId="2696"/>
        <pc:sldMkLst>
          <pc:docMk/>
          <pc:sldMk cId="2075154568" sldId="286"/>
        </pc:sldMkLst>
      </pc:sldChg>
      <pc:sldChg chg="addSp delSp modSp mod">
        <pc:chgData name="Alessandro Rosa" userId="160ebd4fdc994b88" providerId="LiveId" clId="{6C536E25-9D17-42E3-960A-FA0526E3A4A0}" dt="2021-07-10T14:33:47.862" v="754" actId="2711"/>
        <pc:sldMkLst>
          <pc:docMk/>
          <pc:sldMk cId="1791343948" sldId="287"/>
        </pc:sldMkLst>
        <pc:graphicFrameChg chg="add del mod">
          <ac:chgData name="Alessandro Rosa" userId="160ebd4fdc994b88" providerId="LiveId" clId="{6C536E25-9D17-42E3-960A-FA0526E3A4A0}" dt="2021-07-10T14:31:39.656" v="718"/>
          <ac:graphicFrameMkLst>
            <pc:docMk/>
            <pc:sldMk cId="1791343948" sldId="287"/>
            <ac:graphicFrameMk id="18" creationId="{9FF5DF2C-ADE4-4AD4-BA5E-65A29ACAAFCA}"/>
          </ac:graphicFrameMkLst>
        </pc:graphicFrameChg>
        <pc:graphicFrameChg chg="mod modGraphic">
          <ac:chgData name="Alessandro Rosa" userId="160ebd4fdc994b88" providerId="LiveId" clId="{6C536E25-9D17-42E3-960A-FA0526E3A4A0}" dt="2021-07-10T14:31:29.398" v="716" actId="255"/>
          <ac:graphicFrameMkLst>
            <pc:docMk/>
            <pc:sldMk cId="1791343948" sldId="287"/>
            <ac:graphicFrameMk id="20" creationId="{2107C155-CF37-4BED-975F-E64D1266AD0B}"/>
          </ac:graphicFrameMkLst>
        </pc:graphicFrameChg>
        <pc:graphicFrameChg chg="add del mod">
          <ac:chgData name="Alessandro Rosa" userId="160ebd4fdc994b88" providerId="LiveId" clId="{6C536E25-9D17-42E3-960A-FA0526E3A4A0}" dt="2021-07-10T14:33:47.862" v="754" actId="2711"/>
          <ac:graphicFrameMkLst>
            <pc:docMk/>
            <pc:sldMk cId="1791343948" sldId="287"/>
            <ac:graphicFrameMk id="23" creationId="{3A80DD07-699B-42B3-8349-D9E39A19ED2E}"/>
          </ac:graphicFrameMkLst>
        </pc:graphicFrameChg>
      </pc:sldChg>
      <pc:sldChg chg="modSp mod">
        <pc:chgData name="Alessandro Rosa" userId="160ebd4fdc994b88" providerId="LiveId" clId="{6C536E25-9D17-42E3-960A-FA0526E3A4A0}" dt="2021-07-13T13:55:23.279" v="757" actId="20577"/>
        <pc:sldMkLst>
          <pc:docMk/>
          <pc:sldMk cId="2361783076" sldId="291"/>
        </pc:sldMkLst>
        <pc:spChg chg="mod">
          <ac:chgData name="Alessandro Rosa" userId="160ebd4fdc994b88" providerId="LiveId" clId="{6C536E25-9D17-42E3-960A-FA0526E3A4A0}" dt="2021-07-13T13:55:23.279" v="757" actId="20577"/>
          <ac:spMkLst>
            <pc:docMk/>
            <pc:sldMk cId="2361783076" sldId="291"/>
            <ac:spMk id="16" creationId="{E1C5D9C2-A4BE-4966-A61F-AC45F6D1B34E}"/>
          </ac:spMkLst>
        </pc:spChg>
      </pc:sldChg>
      <pc:sldChg chg="modSp">
        <pc:chgData name="Alessandro Rosa" userId="160ebd4fdc994b88" providerId="LiveId" clId="{6C536E25-9D17-42E3-960A-FA0526E3A4A0}" dt="2021-07-08T16:08:24.244" v="1"/>
        <pc:sldMkLst>
          <pc:docMk/>
          <pc:sldMk cId="3468660491" sldId="299"/>
        </pc:sldMkLst>
        <pc:graphicFrameChg chg="mod">
          <ac:chgData name="Alessandro Rosa" userId="160ebd4fdc994b88" providerId="LiveId" clId="{6C536E25-9D17-42E3-960A-FA0526E3A4A0}" dt="2021-07-08T16:08:24.244" v="1"/>
          <ac:graphicFrameMkLst>
            <pc:docMk/>
            <pc:sldMk cId="3468660491" sldId="299"/>
            <ac:graphicFrameMk id="17" creationId="{E133762E-A84C-4258-A74A-875AF4088582}"/>
          </ac:graphicFrameMkLst>
        </pc:graphicFrameChg>
      </pc:sldChg>
      <pc:sldChg chg="modSp">
        <pc:chgData name="Alessandro Rosa" userId="160ebd4fdc994b88" providerId="LiveId" clId="{6C536E25-9D17-42E3-960A-FA0526E3A4A0}" dt="2021-07-08T16:09:54.195" v="21" actId="20577"/>
        <pc:sldMkLst>
          <pc:docMk/>
          <pc:sldMk cId="3470283850" sldId="300"/>
        </pc:sldMkLst>
        <pc:graphicFrameChg chg="mod">
          <ac:chgData name="Alessandro Rosa" userId="160ebd4fdc994b88" providerId="LiveId" clId="{6C536E25-9D17-42E3-960A-FA0526E3A4A0}" dt="2021-07-08T16:09:54.195" v="21" actId="20577"/>
          <ac:graphicFrameMkLst>
            <pc:docMk/>
            <pc:sldMk cId="3470283850" sldId="300"/>
            <ac:graphicFrameMk id="17" creationId="{E133762E-A84C-4258-A74A-875AF4088582}"/>
          </ac:graphicFrameMkLst>
        </pc:graphicFrameChg>
      </pc:sldChg>
      <pc:sldChg chg="addSp delSp modSp add del mod ord">
        <pc:chgData name="Alessandro Rosa" userId="160ebd4fdc994b88" providerId="LiveId" clId="{6C536E25-9D17-42E3-960A-FA0526E3A4A0}" dt="2021-07-10T14:27:47.594" v="702" actId="2696"/>
        <pc:sldMkLst>
          <pc:docMk/>
          <pc:sldMk cId="1528150652" sldId="302"/>
        </pc:sldMkLst>
        <pc:spChg chg="add del mod">
          <ac:chgData name="Alessandro Rosa" userId="160ebd4fdc994b88" providerId="LiveId" clId="{6C536E25-9D17-42E3-960A-FA0526E3A4A0}" dt="2021-07-10T14:25:50.976" v="544" actId="11529"/>
          <ac:spMkLst>
            <pc:docMk/>
            <pc:sldMk cId="1528150652" sldId="302"/>
            <ac:spMk id="10" creationId="{16575DE6-401D-4001-AEF9-A24ADF22C0CA}"/>
          </ac:spMkLst>
        </pc:spChg>
        <pc:spChg chg="mod">
          <ac:chgData name="Alessandro Rosa" userId="160ebd4fdc994b88" providerId="LiveId" clId="{6C536E25-9D17-42E3-960A-FA0526E3A4A0}" dt="2021-07-10T14:08:06.076" v="35" actId="20577"/>
          <ac:spMkLst>
            <pc:docMk/>
            <pc:sldMk cId="1528150652" sldId="302"/>
            <ac:spMk id="16" creationId="{E1C5D9C2-A4BE-4966-A61F-AC45F6D1B34E}"/>
          </ac:spMkLst>
        </pc:spChg>
        <pc:spChg chg="mod">
          <ac:chgData name="Alessandro Rosa" userId="160ebd4fdc994b88" providerId="LiveId" clId="{6C536E25-9D17-42E3-960A-FA0526E3A4A0}" dt="2021-07-10T14:25:58.453" v="545" actId="18245"/>
          <ac:spMkLst>
            <pc:docMk/>
            <pc:sldMk cId="1528150652" sldId="302"/>
            <ac:spMk id="18" creationId="{058C70AD-232C-497C-B8C2-9C5A35039753}"/>
          </ac:spMkLst>
        </pc:spChg>
        <pc:spChg chg="mod">
          <ac:chgData name="Alessandro Rosa" userId="160ebd4fdc994b88" providerId="LiveId" clId="{6C536E25-9D17-42E3-960A-FA0526E3A4A0}" dt="2021-07-10T14:25:58.453" v="545" actId="18245"/>
          <ac:spMkLst>
            <pc:docMk/>
            <pc:sldMk cId="1528150652" sldId="302"/>
            <ac:spMk id="19" creationId="{A0030A5A-F461-4CCD-A2B5-E4E0D48B487F}"/>
          </ac:spMkLst>
        </pc:spChg>
        <pc:spChg chg="mod">
          <ac:chgData name="Alessandro Rosa" userId="160ebd4fdc994b88" providerId="LiveId" clId="{6C536E25-9D17-42E3-960A-FA0526E3A4A0}" dt="2021-07-10T14:25:58.453" v="545" actId="18245"/>
          <ac:spMkLst>
            <pc:docMk/>
            <pc:sldMk cId="1528150652" sldId="302"/>
            <ac:spMk id="21" creationId="{B6ED8604-9261-4358-AD45-D0DD170FB523}"/>
          </ac:spMkLst>
        </pc:spChg>
        <pc:spChg chg="mod">
          <ac:chgData name="Alessandro Rosa" userId="160ebd4fdc994b88" providerId="LiveId" clId="{6C536E25-9D17-42E3-960A-FA0526E3A4A0}" dt="2021-07-10T14:25:58.453" v="545" actId="18245"/>
          <ac:spMkLst>
            <pc:docMk/>
            <pc:sldMk cId="1528150652" sldId="302"/>
            <ac:spMk id="24" creationId="{8208D872-1654-4E67-B43A-2F5272553BE7}"/>
          </ac:spMkLst>
        </pc:spChg>
        <pc:spChg chg="mod">
          <ac:chgData name="Alessandro Rosa" userId="160ebd4fdc994b88" providerId="LiveId" clId="{6C536E25-9D17-42E3-960A-FA0526E3A4A0}" dt="2021-07-10T14:25:58.453" v="545" actId="18245"/>
          <ac:spMkLst>
            <pc:docMk/>
            <pc:sldMk cId="1528150652" sldId="302"/>
            <ac:spMk id="25" creationId="{85AC6EC3-4AB4-45B7-B3C8-5C2ABAFE8223}"/>
          </ac:spMkLst>
        </pc:spChg>
        <pc:spChg chg="mod">
          <ac:chgData name="Alessandro Rosa" userId="160ebd4fdc994b88" providerId="LiveId" clId="{6C536E25-9D17-42E3-960A-FA0526E3A4A0}" dt="2021-07-10T14:25:58.453" v="545" actId="18245"/>
          <ac:spMkLst>
            <pc:docMk/>
            <pc:sldMk cId="1528150652" sldId="302"/>
            <ac:spMk id="26" creationId="{95EF9F05-95C0-43D1-A399-660EAA983E7A}"/>
          </ac:spMkLst>
        </pc:spChg>
        <pc:spChg chg="mod">
          <ac:chgData name="Alessandro Rosa" userId="160ebd4fdc994b88" providerId="LiveId" clId="{6C536E25-9D17-42E3-960A-FA0526E3A4A0}" dt="2021-07-10T14:25:58.453" v="545" actId="18245"/>
          <ac:spMkLst>
            <pc:docMk/>
            <pc:sldMk cId="1528150652" sldId="302"/>
            <ac:spMk id="27" creationId="{BC88B1B2-07BA-4000-B343-8EE42B399F8F}"/>
          </ac:spMkLst>
        </pc:spChg>
        <pc:spChg chg="mod">
          <ac:chgData name="Alessandro Rosa" userId="160ebd4fdc994b88" providerId="LiveId" clId="{6C536E25-9D17-42E3-960A-FA0526E3A4A0}" dt="2021-07-10T14:25:58.453" v="545" actId="18245"/>
          <ac:spMkLst>
            <pc:docMk/>
            <pc:sldMk cId="1528150652" sldId="302"/>
            <ac:spMk id="28" creationId="{5452AFC4-D0B5-49C0-8B41-18B18A2C5547}"/>
          </ac:spMkLst>
        </pc:spChg>
        <pc:grpChg chg="mod">
          <ac:chgData name="Alessandro Rosa" userId="160ebd4fdc994b88" providerId="LiveId" clId="{6C536E25-9D17-42E3-960A-FA0526E3A4A0}" dt="2021-07-10T14:25:58.453" v="545" actId="18245"/>
          <ac:grpSpMkLst>
            <pc:docMk/>
            <pc:sldMk cId="1528150652" sldId="302"/>
            <ac:grpSpMk id="17" creationId="{93838742-5190-4AD5-897D-F4EDAAFD8CE5}"/>
          </ac:grpSpMkLst>
        </pc:grpChg>
        <pc:graphicFrameChg chg="del mod modGraphic">
          <ac:chgData name="Alessandro Rosa" userId="160ebd4fdc994b88" providerId="LiveId" clId="{6C536E25-9D17-42E3-960A-FA0526E3A4A0}" dt="2021-07-10T14:09:47.684" v="182" actId="26606"/>
          <ac:graphicFrameMkLst>
            <pc:docMk/>
            <pc:sldMk cId="1528150652" sldId="302"/>
            <ac:graphicFrameMk id="20" creationId="{2107C155-CF37-4BED-975F-E64D1266AD0B}"/>
          </ac:graphicFrameMkLst>
        </pc:graphicFrameChg>
        <pc:graphicFrameChg chg="add del mod modGraphic">
          <ac:chgData name="Alessandro Rosa" userId="160ebd4fdc994b88" providerId="LiveId" clId="{6C536E25-9D17-42E3-960A-FA0526E3A4A0}" dt="2021-07-10T14:25:58.453" v="545" actId="18245"/>
          <ac:graphicFrameMkLst>
            <pc:docMk/>
            <pc:sldMk cId="1528150652" sldId="302"/>
            <ac:graphicFrameMk id="22" creationId="{F54F9DCA-10A4-4DE2-9EE4-03893459820A}"/>
          </ac:graphicFrameMkLst>
        </pc:graphicFrameChg>
        <pc:graphicFrameChg chg="del mod">
          <ac:chgData name="Alessandro Rosa" userId="160ebd4fdc994b88" providerId="LiveId" clId="{6C536E25-9D17-42E3-960A-FA0526E3A4A0}" dt="2021-07-10T14:09:39.992" v="179" actId="478"/>
          <ac:graphicFrameMkLst>
            <pc:docMk/>
            <pc:sldMk cId="1528150652" sldId="302"/>
            <ac:graphicFrameMk id="23" creationId="{3A80DD07-699B-42B3-8349-D9E39A19ED2E}"/>
          </ac:graphicFrameMkLst>
        </pc:graphicFrameChg>
      </pc:sldChg>
      <pc:sldChg chg="delSp modSp add del mod ord">
        <pc:chgData name="Alessandro Rosa" userId="160ebd4fdc994b88" providerId="LiveId" clId="{6C536E25-9D17-42E3-960A-FA0526E3A4A0}" dt="2021-07-10T14:13:30.672" v="508" actId="2696"/>
        <pc:sldMkLst>
          <pc:docMk/>
          <pc:sldMk cId="1775844529" sldId="303"/>
        </pc:sldMkLst>
        <pc:spChg chg="mod">
          <ac:chgData name="Alessandro Rosa" userId="160ebd4fdc994b88" providerId="LiveId" clId="{6C536E25-9D17-42E3-960A-FA0526E3A4A0}" dt="2021-07-10T14:10:10.460" v="215" actId="20577"/>
          <ac:spMkLst>
            <pc:docMk/>
            <pc:sldMk cId="1775844529" sldId="303"/>
            <ac:spMk id="16" creationId="{E1C5D9C2-A4BE-4966-A61F-AC45F6D1B34E}"/>
          </ac:spMkLst>
        </pc:spChg>
        <pc:graphicFrameChg chg="mod">
          <ac:chgData name="Alessandro Rosa" userId="160ebd4fdc994b88" providerId="LiveId" clId="{6C536E25-9D17-42E3-960A-FA0526E3A4A0}" dt="2021-07-10T14:11:59.013" v="468" actId="313"/>
          <ac:graphicFrameMkLst>
            <pc:docMk/>
            <pc:sldMk cId="1775844529" sldId="303"/>
            <ac:graphicFrameMk id="20" creationId="{2107C155-CF37-4BED-975F-E64D1266AD0B}"/>
          </ac:graphicFrameMkLst>
        </pc:graphicFrameChg>
        <pc:graphicFrameChg chg="del">
          <ac:chgData name="Alessandro Rosa" userId="160ebd4fdc994b88" providerId="LiveId" clId="{6C536E25-9D17-42E3-960A-FA0526E3A4A0}" dt="2021-07-10T14:10:02.438" v="186" actId="478"/>
          <ac:graphicFrameMkLst>
            <pc:docMk/>
            <pc:sldMk cId="1775844529" sldId="303"/>
            <ac:graphicFrameMk id="23" creationId="{3A80DD07-699B-42B3-8349-D9E39A19ED2E}"/>
          </ac:graphicFrameMkLst>
        </pc:graphicFrameChg>
      </pc:sldChg>
      <pc:sldChg chg="modSp add mod">
        <pc:chgData name="Alessandro Rosa" userId="160ebd4fdc994b88" providerId="LiveId" clId="{6C536E25-9D17-42E3-960A-FA0526E3A4A0}" dt="2021-07-10T14:33:54.696" v="755"/>
        <pc:sldMkLst>
          <pc:docMk/>
          <pc:sldMk cId="2688766296" sldId="304"/>
        </pc:sldMkLst>
        <pc:graphicFrameChg chg="add mod modGraphic">
          <ac:chgData name="Alessandro Rosa" userId="160ebd4fdc994b88" providerId="LiveId" clId="{6C536E25-9D17-42E3-960A-FA0526E3A4A0}" dt="2021-07-10T14:33:54.696" v="755"/>
          <ac:graphicFrameMkLst>
            <pc:docMk/>
            <pc:sldMk cId="2688766296" sldId="304"/>
            <ac:graphicFrameMk id="20" creationId="{2107C155-CF37-4BED-975F-E64D1266AD0B}"/>
          </ac:graphicFrameMkLst>
        </pc:graphicFrameChg>
      </pc:sldChg>
      <pc:sldChg chg="delSp modSp add mod ord">
        <pc:chgData name="Alessandro Rosa" userId="160ebd4fdc994b88" providerId="LiveId" clId="{6C536E25-9D17-42E3-960A-FA0526E3A4A0}" dt="2021-07-10T14:33:42.046" v="753" actId="2711"/>
        <pc:sldMkLst>
          <pc:docMk/>
          <pc:sldMk cId="2479810934" sldId="305"/>
        </pc:sldMkLst>
        <pc:spChg chg="mod">
          <ac:chgData name="Alessandro Rosa" userId="160ebd4fdc994b88" providerId="LiveId" clId="{6C536E25-9D17-42E3-960A-FA0526E3A4A0}" dt="2021-07-10T14:26:31.941" v="554" actId="20577"/>
          <ac:spMkLst>
            <pc:docMk/>
            <pc:sldMk cId="2479810934" sldId="305"/>
            <ac:spMk id="16" creationId="{E1C5D9C2-A4BE-4966-A61F-AC45F6D1B34E}"/>
          </ac:spMkLst>
        </pc:spChg>
        <pc:graphicFrameChg chg="add mod modGraphic">
          <ac:chgData name="Alessandro Rosa" userId="160ebd4fdc994b88" providerId="LiveId" clId="{6C536E25-9D17-42E3-960A-FA0526E3A4A0}" dt="2021-07-10T14:33:42.046" v="753" actId="2711"/>
          <ac:graphicFrameMkLst>
            <pc:docMk/>
            <pc:sldMk cId="2479810934" sldId="305"/>
            <ac:graphicFrameMk id="20" creationId="{2107C155-CF37-4BED-975F-E64D1266AD0B}"/>
          </ac:graphicFrameMkLst>
        </pc:graphicFrameChg>
        <pc:graphicFrameChg chg="del mod">
          <ac:chgData name="Alessandro Rosa" userId="160ebd4fdc994b88" providerId="LiveId" clId="{6C536E25-9D17-42E3-960A-FA0526E3A4A0}" dt="2021-07-10T14:26:54.294" v="556" actId="478"/>
          <ac:graphicFrameMkLst>
            <pc:docMk/>
            <pc:sldMk cId="2479810934" sldId="305"/>
            <ac:graphicFrameMk id="23" creationId="{3A80DD07-699B-42B3-8349-D9E39A19ED2E}"/>
          </ac:graphicFrameMkLst>
        </pc:graphicFrameChg>
      </pc:sldChg>
      <pc:sldChg chg="addSp delSp modSp add del mod">
        <pc:chgData name="Alessandro Rosa" userId="160ebd4fdc994b88" providerId="LiveId" clId="{6C536E25-9D17-42E3-960A-FA0526E3A4A0}" dt="2021-07-13T14:09:03.656" v="781" actId="2696"/>
        <pc:sldMkLst>
          <pc:docMk/>
          <pc:sldMk cId="1331138014" sldId="306"/>
        </pc:sldMkLst>
        <pc:spChg chg="del">
          <ac:chgData name="Alessandro Rosa" userId="160ebd4fdc994b88" providerId="LiveId" clId="{6C536E25-9D17-42E3-960A-FA0526E3A4A0}" dt="2021-07-13T14:08:18.849" v="761" actId="478"/>
          <ac:spMkLst>
            <pc:docMk/>
            <pc:sldMk cId="1331138014" sldId="306"/>
            <ac:spMk id="9" creationId="{8183AE91-275B-4982-894B-FF1CDAC8D8B4}"/>
          </ac:spMkLst>
        </pc:spChg>
        <pc:spChg chg="mod">
          <ac:chgData name="Alessandro Rosa" userId="160ebd4fdc994b88" providerId="LiveId" clId="{6C536E25-9D17-42E3-960A-FA0526E3A4A0}" dt="2021-07-13T14:08:25.791" v="770" actId="1076"/>
          <ac:spMkLst>
            <pc:docMk/>
            <pc:sldMk cId="1331138014" sldId="306"/>
            <ac:spMk id="16" creationId="{E1C5D9C2-A4BE-4966-A61F-AC45F6D1B34E}"/>
          </ac:spMkLst>
        </pc:spChg>
        <pc:spChg chg="add del mod">
          <ac:chgData name="Alessandro Rosa" userId="160ebd4fdc994b88" providerId="LiveId" clId="{6C536E25-9D17-42E3-960A-FA0526E3A4A0}" dt="2021-07-13T14:08:17.256" v="760" actId="478"/>
          <ac:spMkLst>
            <pc:docMk/>
            <pc:sldMk cId="1331138014" sldId="306"/>
            <ac:spMk id="20" creationId="{4AF46ADC-C9D6-43D8-8673-9767F74AD851}"/>
          </ac:spMkLst>
        </pc:spChg>
        <pc:spChg chg="add del mod">
          <ac:chgData name="Alessandro Rosa" userId="160ebd4fdc994b88" providerId="LiveId" clId="{6C536E25-9D17-42E3-960A-FA0526E3A4A0}" dt="2021-07-13T14:08:20.984" v="762" actId="478"/>
          <ac:spMkLst>
            <pc:docMk/>
            <pc:sldMk cId="1331138014" sldId="306"/>
            <ac:spMk id="22" creationId="{7B86095F-EF84-4E5B-872C-829929A6725B}"/>
          </ac:spMkLst>
        </pc:spChg>
        <pc:graphicFrameChg chg="del">
          <ac:chgData name="Alessandro Rosa" userId="160ebd4fdc994b88" providerId="LiveId" clId="{6C536E25-9D17-42E3-960A-FA0526E3A4A0}" dt="2021-07-13T14:08:13.696" v="759" actId="478"/>
          <ac:graphicFrameMkLst>
            <pc:docMk/>
            <pc:sldMk cId="1331138014" sldId="306"/>
            <ac:graphicFrameMk id="17" creationId="{E133762E-A84C-4258-A74A-875AF4088582}"/>
          </ac:graphicFrameMkLst>
        </pc:graphicFrameChg>
      </pc:sldChg>
      <pc:sldChg chg="addSp delSp modSp new mod setBg addAnim delAnim">
        <pc:chgData name="Alessandro Rosa" userId="160ebd4fdc994b88" providerId="LiveId" clId="{6C536E25-9D17-42E3-960A-FA0526E3A4A0}" dt="2021-07-13T14:09:40.200" v="807" actId="113"/>
        <pc:sldMkLst>
          <pc:docMk/>
          <pc:sldMk cId="2545779739" sldId="307"/>
        </pc:sldMkLst>
        <pc:spChg chg="mod">
          <ac:chgData name="Alessandro Rosa" userId="160ebd4fdc994b88" providerId="LiveId" clId="{6C536E25-9D17-42E3-960A-FA0526E3A4A0}" dt="2021-07-13T14:09:40.200" v="807" actId="113"/>
          <ac:spMkLst>
            <pc:docMk/>
            <pc:sldMk cId="2545779739" sldId="307"/>
            <ac:spMk id="2" creationId="{98425BDD-A8A1-4D60-A163-A30029B68989}"/>
          </ac:spMkLst>
        </pc:spChg>
        <pc:spChg chg="del">
          <ac:chgData name="Alessandro Rosa" userId="160ebd4fdc994b88" providerId="LiveId" clId="{6C536E25-9D17-42E3-960A-FA0526E3A4A0}" dt="2021-07-13T14:08:51.935" v="779" actId="478"/>
          <ac:spMkLst>
            <pc:docMk/>
            <pc:sldMk cId="2545779739" sldId="307"/>
            <ac:spMk id="3" creationId="{B0C4EC17-3DB2-4E6C-82C7-F5231F8E0A69}"/>
          </ac:spMkLst>
        </pc:spChg>
        <pc:spChg chg="mod">
          <ac:chgData name="Alessandro Rosa" userId="160ebd4fdc994b88" providerId="LiveId" clId="{6C536E25-9D17-42E3-960A-FA0526E3A4A0}" dt="2021-07-13T14:09:33.289" v="805" actId="26606"/>
          <ac:spMkLst>
            <pc:docMk/>
            <pc:sldMk cId="2545779739" sldId="307"/>
            <ac:spMk id="4" creationId="{8AEB2488-61DA-4135-A58F-9354A4B6C42C}"/>
          </ac:spMkLst>
        </pc:spChg>
        <pc:spChg chg="mod">
          <ac:chgData name="Alessandro Rosa" userId="160ebd4fdc994b88" providerId="LiveId" clId="{6C536E25-9D17-42E3-960A-FA0526E3A4A0}" dt="2021-07-13T14:08:54.853" v="780" actId="26606"/>
          <ac:spMkLst>
            <pc:docMk/>
            <pc:sldMk cId="2545779739" sldId="307"/>
            <ac:spMk id="5" creationId="{02BA0791-A7B4-4182-96F6-7FE6E974D42E}"/>
          </ac:spMkLst>
        </pc:spChg>
        <pc:spChg chg="add del">
          <ac:chgData name="Alessandro Rosa" userId="160ebd4fdc994b88" providerId="LiveId" clId="{6C536E25-9D17-42E3-960A-FA0526E3A4A0}" dt="2021-07-13T14:09:33.289" v="805" actId="26606"/>
          <ac:spMkLst>
            <pc:docMk/>
            <pc:sldMk cId="2545779739" sldId="307"/>
            <ac:spMk id="10" creationId="{A8DB9CD9-59B1-4D73-BC4C-98796A48EF9B}"/>
          </ac:spMkLst>
        </pc:spChg>
        <pc:spChg chg="add del">
          <ac:chgData name="Alessandro Rosa" userId="160ebd4fdc994b88" providerId="LiveId" clId="{6C536E25-9D17-42E3-960A-FA0526E3A4A0}" dt="2021-07-13T14:09:33.289" v="805" actId="26606"/>
          <ac:spMkLst>
            <pc:docMk/>
            <pc:sldMk cId="2545779739" sldId="307"/>
            <ac:spMk id="12" creationId="{8874A6A9-41FF-4E33-AFA8-F9F81436A59E}"/>
          </ac:spMkLst>
        </pc:spChg>
        <pc:spChg chg="add del">
          <ac:chgData name="Alessandro Rosa" userId="160ebd4fdc994b88" providerId="LiveId" clId="{6C536E25-9D17-42E3-960A-FA0526E3A4A0}" dt="2021-07-13T14:09:27.744" v="800" actId="26606"/>
          <ac:spMkLst>
            <pc:docMk/>
            <pc:sldMk cId="2545779739" sldId="307"/>
            <ac:spMk id="26" creationId="{6DDA8CE9-E0A6-4FF2-823D-D08607606DC2}"/>
          </ac:spMkLst>
        </pc:spChg>
        <pc:spChg chg="add del">
          <ac:chgData name="Alessandro Rosa" userId="160ebd4fdc994b88" providerId="LiveId" clId="{6C536E25-9D17-42E3-960A-FA0526E3A4A0}" dt="2021-07-13T14:09:27.744" v="800" actId="26606"/>
          <ac:spMkLst>
            <pc:docMk/>
            <pc:sldMk cId="2545779739" sldId="307"/>
            <ac:spMk id="28" creationId="{11195564-33B9-434B-9641-764F5905A56F}"/>
          </ac:spMkLst>
        </pc:spChg>
        <pc:spChg chg="add del">
          <ac:chgData name="Alessandro Rosa" userId="160ebd4fdc994b88" providerId="LiveId" clId="{6C536E25-9D17-42E3-960A-FA0526E3A4A0}" dt="2021-07-13T14:09:32.711" v="802" actId="26606"/>
          <ac:spMkLst>
            <pc:docMk/>
            <pc:sldMk cId="2545779739" sldId="307"/>
            <ac:spMk id="41" creationId="{12516CFA-65A7-4E78-BAF2-F437E0567C8B}"/>
          </ac:spMkLst>
        </pc:spChg>
        <pc:spChg chg="add del">
          <ac:chgData name="Alessandro Rosa" userId="160ebd4fdc994b88" providerId="LiveId" clId="{6C536E25-9D17-42E3-960A-FA0526E3A4A0}" dt="2021-07-13T14:09:32.711" v="802" actId="26606"/>
          <ac:spMkLst>
            <pc:docMk/>
            <pc:sldMk cId="2545779739" sldId="307"/>
            <ac:spMk id="42" creationId="{64583843-30E4-4091-87E1-A4A4965105EA}"/>
          </ac:spMkLst>
        </pc:spChg>
        <pc:spChg chg="add del">
          <ac:chgData name="Alessandro Rosa" userId="160ebd4fdc994b88" providerId="LiveId" clId="{6C536E25-9D17-42E3-960A-FA0526E3A4A0}" dt="2021-07-13T14:09:33.272" v="804" actId="26606"/>
          <ac:spMkLst>
            <pc:docMk/>
            <pc:sldMk cId="2545779739" sldId="307"/>
            <ac:spMk id="53" creationId="{73A25D70-4A55-4F72-B9C5-A69CDBF4DB42}"/>
          </ac:spMkLst>
        </pc:spChg>
        <pc:spChg chg="add del">
          <ac:chgData name="Alessandro Rosa" userId="160ebd4fdc994b88" providerId="LiveId" clId="{6C536E25-9D17-42E3-960A-FA0526E3A4A0}" dt="2021-07-13T14:09:33.272" v="804" actId="26606"/>
          <ac:spMkLst>
            <pc:docMk/>
            <pc:sldMk cId="2545779739" sldId="307"/>
            <ac:spMk id="54" creationId="{54957100-6D8B-4161-9F2F-C0A949EC84C4}"/>
          </ac:spMkLst>
        </pc:spChg>
        <pc:spChg chg="add del">
          <ac:chgData name="Alessandro Rosa" userId="160ebd4fdc994b88" providerId="LiveId" clId="{6C536E25-9D17-42E3-960A-FA0526E3A4A0}" dt="2021-07-13T14:09:33.272" v="804" actId="26606"/>
          <ac:spMkLst>
            <pc:docMk/>
            <pc:sldMk cId="2545779739" sldId="307"/>
            <ac:spMk id="55" creationId="{0BD8B065-EE51-4AE2-A94C-86249998FD7B}"/>
          </ac:spMkLst>
        </pc:spChg>
        <pc:spChg chg="add">
          <ac:chgData name="Alessandro Rosa" userId="160ebd4fdc994b88" providerId="LiveId" clId="{6C536E25-9D17-42E3-960A-FA0526E3A4A0}" dt="2021-07-13T14:09:33.289" v="805" actId="26606"/>
          <ac:spMkLst>
            <pc:docMk/>
            <pc:sldMk cId="2545779739" sldId="307"/>
            <ac:spMk id="61" creationId="{6DDA8CE9-E0A6-4FF2-823D-D08607606DC2}"/>
          </ac:spMkLst>
        </pc:spChg>
        <pc:spChg chg="add">
          <ac:chgData name="Alessandro Rosa" userId="160ebd4fdc994b88" providerId="LiveId" clId="{6C536E25-9D17-42E3-960A-FA0526E3A4A0}" dt="2021-07-13T14:09:33.289" v="805" actId="26606"/>
          <ac:spMkLst>
            <pc:docMk/>
            <pc:sldMk cId="2545779739" sldId="307"/>
            <ac:spMk id="62" creationId="{11195564-33B9-434B-9641-764F5905A56F}"/>
          </ac:spMkLst>
        </pc:spChg>
        <pc:grpChg chg="add del">
          <ac:chgData name="Alessandro Rosa" userId="160ebd4fdc994b88" providerId="LiveId" clId="{6C536E25-9D17-42E3-960A-FA0526E3A4A0}" dt="2021-07-13T14:09:33.289" v="805" actId="26606"/>
          <ac:grpSpMkLst>
            <pc:docMk/>
            <pc:sldMk cId="2545779739" sldId="307"/>
            <ac:grpSpMk id="14" creationId="{721D730E-1F97-4071-B143-B05E6D2599BC}"/>
          </ac:grpSpMkLst>
        </pc:grpChg>
        <pc:grpChg chg="add del">
          <ac:chgData name="Alessandro Rosa" userId="160ebd4fdc994b88" providerId="LiveId" clId="{6C536E25-9D17-42E3-960A-FA0526E3A4A0}" dt="2021-07-13T14:09:27.744" v="800" actId="26606"/>
          <ac:grpSpMkLst>
            <pc:docMk/>
            <pc:sldMk cId="2545779739" sldId="307"/>
            <ac:grpSpMk id="30" creationId="{1D18C537-E336-47C4-836B-C342A230F8F3}"/>
          </ac:grpSpMkLst>
        </pc:grpChg>
        <pc:grpChg chg="add del">
          <ac:chgData name="Alessandro Rosa" userId="160ebd4fdc994b88" providerId="LiveId" clId="{6C536E25-9D17-42E3-960A-FA0526E3A4A0}" dt="2021-07-13T14:09:33.272" v="804" actId="26606"/>
          <ac:grpSpMkLst>
            <pc:docMk/>
            <pc:sldMk cId="2545779739" sldId="307"/>
            <ac:grpSpMk id="32" creationId="{18999293-B054-4B57-A26F-D04C2BB11338}"/>
          </ac:grpSpMkLst>
        </pc:grpChg>
        <pc:grpChg chg="add del">
          <ac:chgData name="Alessandro Rosa" userId="160ebd4fdc994b88" providerId="LiveId" clId="{6C536E25-9D17-42E3-960A-FA0526E3A4A0}" dt="2021-07-13T14:09:27.744" v="800" actId="26606"/>
          <ac:grpSpMkLst>
            <pc:docMk/>
            <pc:sldMk cId="2545779739" sldId="307"/>
            <ac:grpSpMk id="36" creationId="{5A1259D8-0C3A-4069-A22F-537BBBB61A9C}"/>
          </ac:grpSpMkLst>
        </pc:grpChg>
        <pc:grpChg chg="add del">
          <ac:chgData name="Alessandro Rosa" userId="160ebd4fdc994b88" providerId="LiveId" clId="{6C536E25-9D17-42E3-960A-FA0526E3A4A0}" dt="2021-07-13T14:09:33.272" v="804" actId="26606"/>
          <ac:grpSpMkLst>
            <pc:docMk/>
            <pc:sldMk cId="2545779739" sldId="307"/>
            <ac:grpSpMk id="38" creationId="{761945C4-D997-42F3-B59A-984CF0066715}"/>
          </ac:grpSpMkLst>
        </pc:grpChg>
        <pc:grpChg chg="add del">
          <ac:chgData name="Alessandro Rosa" userId="160ebd4fdc994b88" providerId="LiveId" clId="{6C536E25-9D17-42E3-960A-FA0526E3A4A0}" dt="2021-07-13T14:09:32.711" v="802" actId="26606"/>
          <ac:grpSpMkLst>
            <pc:docMk/>
            <pc:sldMk cId="2545779739" sldId="307"/>
            <ac:grpSpMk id="43" creationId="{AE0D2D7F-1DF5-4798-9E63-A71E2D15886B}"/>
          </ac:grpSpMkLst>
        </pc:grpChg>
        <pc:grpChg chg="add del">
          <ac:chgData name="Alessandro Rosa" userId="160ebd4fdc994b88" providerId="LiveId" clId="{6C536E25-9D17-42E3-960A-FA0526E3A4A0}" dt="2021-07-13T14:09:32.711" v="802" actId="26606"/>
          <ac:grpSpMkLst>
            <pc:docMk/>
            <pc:sldMk cId="2545779739" sldId="307"/>
            <ac:grpSpMk id="48" creationId="{E7D4F600-F737-4482-BC99-1E1FFC82630C}"/>
          </ac:grpSpMkLst>
        </pc:grpChg>
        <pc:grpChg chg="add">
          <ac:chgData name="Alessandro Rosa" userId="160ebd4fdc994b88" providerId="LiveId" clId="{6C536E25-9D17-42E3-960A-FA0526E3A4A0}" dt="2021-07-13T14:09:33.289" v="805" actId="26606"/>
          <ac:grpSpMkLst>
            <pc:docMk/>
            <pc:sldMk cId="2545779739" sldId="307"/>
            <ac:grpSpMk id="63" creationId="{1D18C537-E336-47C4-836B-C342A230F8F3}"/>
          </ac:grpSpMkLst>
        </pc:grpChg>
        <pc:grpChg chg="add">
          <ac:chgData name="Alessandro Rosa" userId="160ebd4fdc994b88" providerId="LiveId" clId="{6C536E25-9D17-42E3-960A-FA0526E3A4A0}" dt="2021-07-13T14:09:33.289" v="805" actId="26606"/>
          <ac:grpSpMkLst>
            <pc:docMk/>
            <pc:sldMk cId="2545779739" sldId="307"/>
            <ac:grpSpMk id="67" creationId="{5A1259D8-0C3A-4069-A22F-537BBBB61A9C}"/>
          </ac:grpSpMkLst>
        </pc:grpChg>
      </pc:sldChg>
    </pc:docChg>
  </pc:docChgLst>
  <pc:docChgLst>
    <pc:chgData name="Alessandro Rosa" userId="160ebd4fdc994b88" providerId="LiveId" clId="{C44D9B2A-9A85-4696-B834-6E073568E973}"/>
    <pc:docChg chg="undo custSel addSld delSld modSld sldOrd">
      <pc:chgData name="Alessandro Rosa" userId="160ebd4fdc994b88" providerId="LiveId" clId="{C44D9B2A-9A85-4696-B834-6E073568E973}" dt="2021-07-10T09:39:08.137" v="559" actId="20577"/>
      <pc:docMkLst>
        <pc:docMk/>
      </pc:docMkLst>
      <pc:sldChg chg="delSp modSp mod">
        <pc:chgData name="Alessandro Rosa" userId="160ebd4fdc994b88" providerId="LiveId" clId="{C44D9B2A-9A85-4696-B834-6E073568E973}" dt="2021-07-07T10:39:48.211" v="1" actId="478"/>
        <pc:sldMkLst>
          <pc:docMk/>
          <pc:sldMk cId="0" sldId="256"/>
        </pc:sldMkLst>
        <pc:spChg chg="del mod">
          <ac:chgData name="Alessandro Rosa" userId="160ebd4fdc994b88" providerId="LiveId" clId="{C44D9B2A-9A85-4696-B834-6E073568E973}" dt="2021-07-07T10:39:48.211" v="1" actId="478"/>
          <ac:spMkLst>
            <pc:docMk/>
            <pc:sldMk cId="0" sldId="256"/>
            <ac:spMk id="14" creationId="{7861BB24-3CE2-4076-9C6D-A33D06883B7D}"/>
          </ac:spMkLst>
        </pc:spChg>
      </pc:sldChg>
      <pc:sldChg chg="modSp mod">
        <pc:chgData name="Alessandro Rosa" userId="160ebd4fdc994b88" providerId="LiveId" clId="{C44D9B2A-9A85-4696-B834-6E073568E973}" dt="2021-07-09T10:24:40.507" v="6" actId="2711"/>
        <pc:sldMkLst>
          <pc:docMk/>
          <pc:sldMk cId="0" sldId="260"/>
        </pc:sldMkLst>
        <pc:spChg chg="mod">
          <ac:chgData name="Alessandro Rosa" userId="160ebd4fdc994b88" providerId="LiveId" clId="{C44D9B2A-9A85-4696-B834-6E073568E973}" dt="2021-07-09T10:24:40.507" v="6" actId="2711"/>
          <ac:spMkLst>
            <pc:docMk/>
            <pc:sldMk cId="0" sldId="260"/>
            <ac:spMk id="16" creationId="{E1C5D9C2-A4BE-4966-A61F-AC45F6D1B34E}"/>
          </ac:spMkLst>
        </pc:spChg>
      </pc:sldChg>
      <pc:sldChg chg="modSp mod">
        <pc:chgData name="Alessandro Rosa" userId="160ebd4fdc994b88" providerId="LiveId" clId="{C44D9B2A-9A85-4696-B834-6E073568E973}" dt="2021-07-09T10:24:46.921" v="7" actId="2711"/>
        <pc:sldMkLst>
          <pc:docMk/>
          <pc:sldMk cId="1185080349" sldId="281"/>
        </pc:sldMkLst>
        <pc:spChg chg="mod">
          <ac:chgData name="Alessandro Rosa" userId="160ebd4fdc994b88" providerId="LiveId" clId="{C44D9B2A-9A85-4696-B834-6E073568E973}" dt="2021-07-09T10:24:46.921" v="7" actId="2711"/>
          <ac:spMkLst>
            <pc:docMk/>
            <pc:sldMk cId="1185080349" sldId="281"/>
            <ac:spMk id="16" creationId="{E1C5D9C2-A4BE-4966-A61F-AC45F6D1B34E}"/>
          </ac:spMkLst>
        </pc:spChg>
      </pc:sldChg>
      <pc:sldChg chg="modSp mod">
        <pc:chgData name="Alessandro Rosa" userId="160ebd4fdc994b88" providerId="LiveId" clId="{C44D9B2A-9A85-4696-B834-6E073568E973}" dt="2021-07-09T10:24:28.711" v="5" actId="1076"/>
        <pc:sldMkLst>
          <pc:docMk/>
          <pc:sldMk cId="3098248793" sldId="284"/>
        </pc:sldMkLst>
        <pc:spChg chg="mod">
          <ac:chgData name="Alessandro Rosa" userId="160ebd4fdc994b88" providerId="LiveId" clId="{C44D9B2A-9A85-4696-B834-6E073568E973}" dt="2021-07-09T10:24:28.711" v="5" actId="1076"/>
          <ac:spMkLst>
            <pc:docMk/>
            <pc:sldMk cId="3098248793" sldId="284"/>
            <ac:spMk id="16" creationId="{E1C5D9C2-A4BE-4966-A61F-AC45F6D1B34E}"/>
          </ac:spMkLst>
        </pc:spChg>
      </pc:sldChg>
      <pc:sldChg chg="addSp delSp modSp mod">
        <pc:chgData name="Alessandro Rosa" userId="160ebd4fdc994b88" providerId="LiveId" clId="{C44D9B2A-9A85-4696-B834-6E073568E973}" dt="2021-07-09T10:40:41.020" v="507" actId="14100"/>
        <pc:sldMkLst>
          <pc:docMk/>
          <pc:sldMk cId="2075154568" sldId="286"/>
        </pc:sldMkLst>
        <pc:spChg chg="add del">
          <ac:chgData name="Alessandro Rosa" userId="160ebd4fdc994b88" providerId="LiveId" clId="{C44D9B2A-9A85-4696-B834-6E073568E973}" dt="2021-07-09T10:34:45.320" v="233" actId="478"/>
          <ac:spMkLst>
            <pc:docMk/>
            <pc:sldMk cId="2075154568" sldId="286"/>
            <ac:spMk id="3" creationId="{DAF29408-9FD4-46EB-9AF0-2D85779809A4}"/>
          </ac:spMkLst>
        </pc:spChg>
        <pc:spChg chg="add del">
          <ac:chgData name="Alessandro Rosa" userId="160ebd4fdc994b88" providerId="LiveId" clId="{C44D9B2A-9A85-4696-B834-6E073568E973}" dt="2021-07-09T10:34:48.385" v="239" actId="478"/>
          <ac:spMkLst>
            <pc:docMk/>
            <pc:sldMk cId="2075154568" sldId="286"/>
            <ac:spMk id="9" creationId="{8183AE91-275B-4982-894B-FF1CDAC8D8B4}"/>
          </ac:spMkLst>
        </pc:spChg>
        <pc:spChg chg="add del mod">
          <ac:chgData name="Alessandro Rosa" userId="160ebd4fdc994b88" providerId="LiveId" clId="{C44D9B2A-9A85-4696-B834-6E073568E973}" dt="2021-07-09T10:36:01.736" v="257" actId="11529"/>
          <ac:spMkLst>
            <pc:docMk/>
            <pc:sldMk cId="2075154568" sldId="286"/>
            <ac:spMk id="10" creationId="{6017CF5F-F6CB-49E9-A8B5-320E81CC261B}"/>
          </ac:spMkLst>
        </pc:spChg>
        <pc:spChg chg="add del mod">
          <ac:chgData name="Alessandro Rosa" userId="160ebd4fdc994b88" providerId="LiveId" clId="{C44D9B2A-9A85-4696-B834-6E073568E973}" dt="2021-07-09T10:34:46.041" v="235" actId="1076"/>
          <ac:spMkLst>
            <pc:docMk/>
            <pc:sldMk cId="2075154568" sldId="286"/>
            <ac:spMk id="16" creationId="{E1C5D9C2-A4BE-4966-A61F-AC45F6D1B34E}"/>
          </ac:spMkLst>
        </pc:spChg>
        <pc:spChg chg="add del mod">
          <ac:chgData name="Alessandro Rosa" userId="160ebd4fdc994b88" providerId="LiveId" clId="{C44D9B2A-9A85-4696-B834-6E073568E973}" dt="2021-07-09T10:34:48.385" v="239" actId="478"/>
          <ac:spMkLst>
            <pc:docMk/>
            <pc:sldMk cId="2075154568" sldId="286"/>
            <ac:spMk id="19" creationId="{931377F7-D548-42C3-9677-89DF76710CFC}"/>
          </ac:spMkLst>
        </pc:spChg>
        <pc:graphicFrameChg chg="add del mod">
          <ac:chgData name="Alessandro Rosa" userId="160ebd4fdc994b88" providerId="LiveId" clId="{C44D9B2A-9A85-4696-B834-6E073568E973}" dt="2021-07-09T10:40:41.020" v="507" actId="14100"/>
          <ac:graphicFrameMkLst>
            <pc:docMk/>
            <pc:sldMk cId="2075154568" sldId="286"/>
            <ac:graphicFrameMk id="17" creationId="{E133762E-A84C-4258-A74A-875AF4088582}"/>
          </ac:graphicFrameMkLst>
        </pc:graphicFrameChg>
      </pc:sldChg>
      <pc:sldChg chg="modSp mod">
        <pc:chgData name="Alessandro Rosa" userId="160ebd4fdc994b88" providerId="LiveId" clId="{C44D9B2A-9A85-4696-B834-6E073568E973}" dt="2021-07-10T09:39:02.357" v="547" actId="20577"/>
        <pc:sldMkLst>
          <pc:docMk/>
          <pc:sldMk cId="2004616970" sldId="294"/>
        </pc:sldMkLst>
        <pc:spChg chg="mod">
          <ac:chgData name="Alessandro Rosa" userId="160ebd4fdc994b88" providerId="LiveId" clId="{C44D9B2A-9A85-4696-B834-6E073568E973}" dt="2021-07-10T09:39:02.357" v="547" actId="20577"/>
          <ac:spMkLst>
            <pc:docMk/>
            <pc:sldMk cId="2004616970" sldId="294"/>
            <ac:spMk id="9" creationId="{8183AE91-275B-4982-894B-FF1CDAC8D8B4}"/>
          </ac:spMkLst>
        </pc:spChg>
        <pc:graphicFrameChg chg="mod">
          <ac:chgData name="Alessandro Rosa" userId="160ebd4fdc994b88" providerId="LiveId" clId="{C44D9B2A-9A85-4696-B834-6E073568E973}" dt="2021-07-09T10:26:47.967" v="21"/>
          <ac:graphicFrameMkLst>
            <pc:docMk/>
            <pc:sldMk cId="2004616970" sldId="294"/>
            <ac:graphicFrameMk id="17" creationId="{E133762E-A84C-4258-A74A-875AF4088582}"/>
          </ac:graphicFrameMkLst>
        </pc:graphicFrameChg>
        <pc:picChg chg="mod">
          <ac:chgData name="Alessandro Rosa" userId="160ebd4fdc994b88" providerId="LiveId" clId="{C44D9B2A-9A85-4696-B834-6E073568E973}" dt="2021-07-09T10:27:09.263" v="24" actId="1076"/>
          <ac:picMkLst>
            <pc:docMk/>
            <pc:sldMk cId="2004616970" sldId="294"/>
            <ac:picMk id="19" creationId="{5183B366-5B0D-4B6C-B803-973C87A5FA29}"/>
          </ac:picMkLst>
        </pc:picChg>
      </pc:sldChg>
      <pc:sldChg chg="modSp">
        <pc:chgData name="Alessandro Rosa" userId="160ebd4fdc994b88" providerId="LiveId" clId="{C44D9B2A-9A85-4696-B834-6E073568E973}" dt="2021-07-09T10:28:51.189" v="61" actId="20577"/>
        <pc:sldMkLst>
          <pc:docMk/>
          <pc:sldMk cId="3468660491" sldId="299"/>
        </pc:sldMkLst>
        <pc:graphicFrameChg chg="mod">
          <ac:chgData name="Alessandro Rosa" userId="160ebd4fdc994b88" providerId="LiveId" clId="{C44D9B2A-9A85-4696-B834-6E073568E973}" dt="2021-07-09T10:28:51.189" v="61" actId="20577"/>
          <ac:graphicFrameMkLst>
            <pc:docMk/>
            <pc:sldMk cId="3468660491" sldId="299"/>
            <ac:graphicFrameMk id="17" creationId="{E133762E-A84C-4258-A74A-875AF4088582}"/>
          </ac:graphicFrameMkLst>
        </pc:graphicFrameChg>
      </pc:sldChg>
      <pc:sldChg chg="modSp">
        <pc:chgData name="Alessandro Rosa" userId="160ebd4fdc994b88" providerId="LiveId" clId="{C44D9B2A-9A85-4696-B834-6E073568E973}" dt="2021-07-09T10:28:21.391" v="26" actId="114"/>
        <pc:sldMkLst>
          <pc:docMk/>
          <pc:sldMk cId="3470283850" sldId="300"/>
        </pc:sldMkLst>
        <pc:graphicFrameChg chg="mod">
          <ac:chgData name="Alessandro Rosa" userId="160ebd4fdc994b88" providerId="LiveId" clId="{C44D9B2A-9A85-4696-B834-6E073568E973}" dt="2021-07-09T10:28:21.391" v="26" actId="114"/>
          <ac:graphicFrameMkLst>
            <pc:docMk/>
            <pc:sldMk cId="3470283850" sldId="300"/>
            <ac:graphicFrameMk id="17" creationId="{E133762E-A84C-4258-A74A-875AF4088582}"/>
          </ac:graphicFrameMkLst>
        </pc:graphicFrameChg>
      </pc:sldChg>
      <pc:sldChg chg="modSp mod ord">
        <pc:chgData name="Alessandro Rosa" userId="160ebd4fdc994b88" providerId="LiveId" clId="{C44D9B2A-9A85-4696-B834-6E073568E973}" dt="2021-07-10T09:39:08.137" v="559" actId="20577"/>
        <pc:sldMkLst>
          <pc:docMk/>
          <pc:sldMk cId="2833615796" sldId="301"/>
        </pc:sldMkLst>
        <pc:spChg chg="mod">
          <ac:chgData name="Alessandro Rosa" userId="160ebd4fdc994b88" providerId="LiveId" clId="{C44D9B2A-9A85-4696-B834-6E073568E973}" dt="2021-07-10T09:39:08.137" v="559" actId="20577"/>
          <ac:spMkLst>
            <pc:docMk/>
            <pc:sldMk cId="2833615796" sldId="301"/>
            <ac:spMk id="9" creationId="{8183AE91-275B-4982-894B-FF1CDAC8D8B4}"/>
          </ac:spMkLst>
        </pc:spChg>
        <pc:spChg chg="mod">
          <ac:chgData name="Alessandro Rosa" userId="160ebd4fdc994b88" providerId="LiveId" clId="{C44D9B2A-9A85-4696-B834-6E073568E973}" dt="2021-07-09T10:25:45.941" v="9" actId="20577"/>
          <ac:spMkLst>
            <pc:docMk/>
            <pc:sldMk cId="2833615796" sldId="301"/>
            <ac:spMk id="16" creationId="{E1C5D9C2-A4BE-4966-A61F-AC45F6D1B34E}"/>
          </ac:spMkLst>
        </pc:spChg>
        <pc:graphicFrameChg chg="mod">
          <ac:chgData name="Alessandro Rosa" userId="160ebd4fdc994b88" providerId="LiveId" clId="{C44D9B2A-9A85-4696-B834-6E073568E973}" dt="2021-07-10T09:38:43.655" v="513" actId="20577"/>
          <ac:graphicFrameMkLst>
            <pc:docMk/>
            <pc:sldMk cId="2833615796" sldId="301"/>
            <ac:graphicFrameMk id="17" creationId="{E133762E-A84C-4258-A74A-875AF4088582}"/>
          </ac:graphicFrameMkLst>
        </pc:graphicFrameChg>
      </pc:sldChg>
      <pc:sldChg chg="modSp add del mod">
        <pc:chgData name="Alessandro Rosa" userId="160ebd4fdc994b88" providerId="LiveId" clId="{C44D9B2A-9A85-4696-B834-6E073568E973}" dt="2021-07-09T10:36:00.967" v="256" actId="2890"/>
        <pc:sldMkLst>
          <pc:docMk/>
          <pc:sldMk cId="2697923918" sldId="302"/>
        </pc:sldMkLst>
        <pc:spChg chg="mod">
          <ac:chgData name="Alessandro Rosa" userId="160ebd4fdc994b88" providerId="LiveId" clId="{C44D9B2A-9A85-4696-B834-6E073568E973}" dt="2021-07-09T10:36:00.514" v="255" actId="5793"/>
          <ac:spMkLst>
            <pc:docMk/>
            <pc:sldMk cId="2697923918" sldId="302"/>
            <ac:spMk id="10" creationId="{6017CF5F-F6CB-49E9-A8B5-320E81CC261B}"/>
          </ac:spMkLst>
        </pc:spChg>
      </pc:sldChg>
      <pc:sldChg chg="addSp delSp modSp new add del mod">
        <pc:chgData name="Alessandro Rosa" userId="160ebd4fdc994b88" providerId="LiveId" clId="{C44D9B2A-9A85-4696-B834-6E073568E973}" dt="2021-07-09T10:35:59.721" v="254" actId="680"/>
        <pc:sldMkLst>
          <pc:docMk/>
          <pc:sldMk cId="2988003131" sldId="303"/>
        </pc:sldMkLst>
        <pc:spChg chg="mod">
          <ac:chgData name="Alessandro Rosa" userId="160ebd4fdc994b88" providerId="LiveId" clId="{C44D9B2A-9A85-4696-B834-6E073568E973}" dt="2021-07-09T10:35:59.253" v="253"/>
          <ac:spMkLst>
            <pc:docMk/>
            <pc:sldMk cId="2988003131" sldId="303"/>
            <ac:spMk id="3" creationId="{9FA36FB7-B7F3-4D92-B0D4-F2F75CA18B94}"/>
          </ac:spMkLst>
        </pc:spChg>
        <pc:spChg chg="add del mod">
          <ac:chgData name="Alessandro Rosa" userId="160ebd4fdc994b88" providerId="LiveId" clId="{C44D9B2A-9A85-4696-B834-6E073568E973}" dt="2021-07-09T10:35:58.325" v="252"/>
          <ac:spMkLst>
            <pc:docMk/>
            <pc:sldMk cId="2988003131" sldId="303"/>
            <ac:spMk id="4" creationId="{AE4F42E8-9B96-4B3F-AF46-0F557A804D18}"/>
          </ac:spMkLst>
        </pc:spChg>
      </pc:sldChg>
    </pc:docChg>
  </pc:docChgLst>
  <pc:docChgLst>
    <pc:chgData name="Alessandro Rosa" userId="160ebd4fdc994b88" providerId="LiveId" clId="{2CB76B71-4F03-4692-A5EC-D2D8EE3DE531}"/>
    <pc:docChg chg="undo redo custSel addSld delSld modSld sldOrd">
      <pc:chgData name="Alessandro Rosa" userId="160ebd4fdc994b88" providerId="LiveId" clId="{2CB76B71-4F03-4692-A5EC-D2D8EE3DE531}" dt="2021-07-03T14:17:23.293" v="11318" actId="1076"/>
      <pc:docMkLst>
        <pc:docMk/>
      </pc:docMkLst>
      <pc:sldChg chg="addSp modSp mod">
        <pc:chgData name="Alessandro Rosa" userId="160ebd4fdc994b88" providerId="LiveId" clId="{2CB76B71-4F03-4692-A5EC-D2D8EE3DE531}" dt="2021-06-30T12:47:37.344" v="11307"/>
        <pc:sldMkLst>
          <pc:docMk/>
          <pc:sldMk cId="0" sldId="256"/>
        </pc:sldMkLst>
        <pc:spChg chg="mod">
          <ac:chgData name="Alessandro Rosa" userId="160ebd4fdc994b88" providerId="LiveId" clId="{2CB76B71-4F03-4692-A5EC-D2D8EE3DE531}" dt="2021-06-27T13:47:01.734" v="4985" actId="2711"/>
          <ac:spMkLst>
            <pc:docMk/>
            <pc:sldMk cId="0" sldId="256"/>
            <ac:spMk id="12" creationId="{19C1008E-99AF-4731-8BC6-C6C1806B01D9}"/>
          </ac:spMkLst>
        </pc:spChg>
        <pc:spChg chg="mod">
          <ac:chgData name="Alessandro Rosa" userId="160ebd4fdc994b88" providerId="LiveId" clId="{2CB76B71-4F03-4692-A5EC-D2D8EE3DE531}" dt="2021-06-27T13:47:09.664" v="4989" actId="27636"/>
          <ac:spMkLst>
            <pc:docMk/>
            <pc:sldMk cId="0" sldId="256"/>
            <ac:spMk id="13" creationId="{0D7EBE4D-B87C-4BC3-BA03-52427E854E99}"/>
          </ac:spMkLst>
        </pc:spChg>
        <pc:spChg chg="add">
          <ac:chgData name="Alessandro Rosa" userId="160ebd4fdc994b88" providerId="LiveId" clId="{2CB76B71-4F03-4692-A5EC-D2D8EE3DE531}" dt="2021-06-30T12:47:37.344" v="11307"/>
          <ac:spMkLst>
            <pc:docMk/>
            <pc:sldMk cId="0" sldId="256"/>
            <ac:spMk id="14" creationId="{7861BB24-3CE2-4076-9C6D-A33D06883B7D}"/>
          </ac:spMkLst>
        </pc:spChg>
      </pc:sldChg>
      <pc:sldChg chg="addSp delSp modSp mod">
        <pc:chgData name="Alessandro Rosa" userId="160ebd4fdc994b88" providerId="LiveId" clId="{2CB76B71-4F03-4692-A5EC-D2D8EE3DE531}" dt="2021-06-27T13:48:45.020" v="5080" actId="14100"/>
        <pc:sldMkLst>
          <pc:docMk/>
          <pc:sldMk cId="0" sldId="258"/>
        </pc:sldMkLst>
        <pc:spChg chg="mod">
          <ac:chgData name="Alessandro Rosa" userId="160ebd4fdc994b88" providerId="LiveId" clId="{2CB76B71-4F03-4692-A5EC-D2D8EE3DE531}" dt="2021-06-27T13:48:12.082" v="5075" actId="2711"/>
          <ac:spMkLst>
            <pc:docMk/>
            <pc:sldMk cId="0" sldId="258"/>
            <ac:spMk id="9" creationId="{5990FD0F-38C8-4096-962E-0E34E11061BC}"/>
          </ac:spMkLst>
        </pc:spChg>
        <pc:spChg chg="add del mod">
          <ac:chgData name="Alessandro Rosa" userId="160ebd4fdc994b88" providerId="LiveId" clId="{2CB76B71-4F03-4692-A5EC-D2D8EE3DE531}" dt="2021-06-26T16:55:51.513" v="4975" actId="478"/>
          <ac:spMkLst>
            <pc:docMk/>
            <pc:sldMk cId="0" sldId="258"/>
            <ac:spMk id="25" creationId="{1FE59153-54BC-4776-988F-956ED0C8516D}"/>
          </ac:spMkLst>
        </pc:spChg>
        <pc:spChg chg="add del mod">
          <ac:chgData name="Alessandro Rosa" userId="160ebd4fdc994b88" providerId="LiveId" clId="{2CB76B71-4F03-4692-A5EC-D2D8EE3DE531}" dt="2021-06-26T16:55:48.339" v="4973" actId="767"/>
          <ac:spMkLst>
            <pc:docMk/>
            <pc:sldMk cId="0" sldId="258"/>
            <ac:spMk id="26" creationId="{4FDE69FD-4E27-470A-ACB4-00BD351DEF7B}"/>
          </ac:spMkLst>
        </pc:spChg>
        <pc:grpChg chg="mod">
          <ac:chgData name="Alessandro Rosa" userId="160ebd4fdc994b88" providerId="LiveId" clId="{2CB76B71-4F03-4692-A5EC-D2D8EE3DE531}" dt="2021-06-27T13:47:39.372" v="5039" actId="14100"/>
          <ac:grpSpMkLst>
            <pc:docMk/>
            <pc:sldMk cId="0" sldId="258"/>
            <ac:grpSpMk id="4" creationId="{52560335-02FD-48EF-96C5-9C9B2FCA669D}"/>
          </ac:grpSpMkLst>
        </pc:grpChg>
        <pc:grpChg chg="add del mod">
          <ac:chgData name="Alessandro Rosa" userId="160ebd4fdc994b88" providerId="LiveId" clId="{2CB76B71-4F03-4692-A5EC-D2D8EE3DE531}" dt="2021-06-27T13:48:45.020" v="5080" actId="14100"/>
          <ac:grpSpMkLst>
            <pc:docMk/>
            <pc:sldMk cId="0" sldId="258"/>
            <ac:grpSpMk id="10" creationId="{BEBA5F8E-08AD-4BA5-A758-C9D72901212F}"/>
          </ac:grpSpMkLst>
        </pc:grpChg>
        <pc:grpChg chg="mod">
          <ac:chgData name="Alessandro Rosa" userId="160ebd4fdc994b88" providerId="LiveId" clId="{2CB76B71-4F03-4692-A5EC-D2D8EE3DE531}" dt="2021-06-27T13:47:57.680" v="5074" actId="1076"/>
          <ac:grpSpMkLst>
            <pc:docMk/>
            <pc:sldMk cId="0" sldId="258"/>
            <ac:grpSpMk id="20" creationId="{8407B302-3592-4D04-8E18-B784BC74B23D}"/>
          </ac:grpSpMkLst>
        </pc:grpChg>
        <pc:graphicFrameChg chg="add del mod">
          <ac:chgData name="Alessandro Rosa" userId="160ebd4fdc994b88" providerId="LiveId" clId="{2CB76B71-4F03-4692-A5EC-D2D8EE3DE531}" dt="2021-06-26T16:55:19.756" v="4948" actId="12084"/>
          <ac:graphicFrameMkLst>
            <pc:docMk/>
            <pc:sldMk cId="0" sldId="258"/>
            <ac:graphicFrameMk id="27" creationId="{29EA2D12-6CBE-468D-8FA5-B6E147BAB0C6}"/>
          </ac:graphicFrameMkLst>
        </pc:graphicFrameChg>
      </pc:sldChg>
      <pc:sldChg chg="addSp delSp modSp mod">
        <pc:chgData name="Alessandro Rosa" userId="160ebd4fdc994b88" providerId="LiveId" clId="{2CB76B71-4F03-4692-A5EC-D2D8EE3DE531}" dt="2021-06-27T14:40:47.255" v="7877" actId="2711"/>
        <pc:sldMkLst>
          <pc:docMk/>
          <pc:sldMk cId="0" sldId="260"/>
        </pc:sldMkLst>
        <pc:spChg chg="ord">
          <ac:chgData name="Alessandro Rosa" userId="160ebd4fdc994b88" providerId="LiveId" clId="{2CB76B71-4F03-4692-A5EC-D2D8EE3DE531}" dt="2021-06-27T14:22:07.369" v="6683" actId="167"/>
          <ac:spMkLst>
            <pc:docMk/>
            <pc:sldMk cId="0" sldId="260"/>
            <ac:spMk id="3" creationId="{DAF29408-9FD4-46EB-9AF0-2D85779809A4}"/>
          </ac:spMkLst>
        </pc:spChg>
        <pc:spChg chg="mod">
          <ac:chgData name="Alessandro Rosa" userId="160ebd4fdc994b88" providerId="LiveId" clId="{2CB76B71-4F03-4692-A5EC-D2D8EE3DE531}" dt="2021-06-27T14:20:29.064" v="6678" actId="113"/>
          <ac:spMkLst>
            <pc:docMk/>
            <pc:sldMk cId="0" sldId="260"/>
            <ac:spMk id="9" creationId="{8183AE91-275B-4982-894B-FF1CDAC8D8B4}"/>
          </ac:spMkLst>
        </pc:spChg>
        <pc:spChg chg="del mod">
          <ac:chgData name="Alessandro Rosa" userId="160ebd4fdc994b88" providerId="LiveId" clId="{2CB76B71-4F03-4692-A5EC-D2D8EE3DE531}" dt="2021-06-27T14:18:34.552" v="6668" actId="12084"/>
          <ac:spMkLst>
            <pc:docMk/>
            <pc:sldMk cId="0" sldId="260"/>
            <ac:spMk id="10" creationId="{89867AD8-656A-402E-8DEA-B55E63B13441}"/>
          </ac:spMkLst>
        </pc:spChg>
        <pc:spChg chg="mod">
          <ac:chgData name="Alessandro Rosa" userId="160ebd4fdc994b88" providerId="LiveId" clId="{2CB76B71-4F03-4692-A5EC-D2D8EE3DE531}" dt="2021-06-27T13:51:56.554" v="5118" actId="1076"/>
          <ac:spMkLst>
            <pc:docMk/>
            <pc:sldMk cId="0" sldId="260"/>
            <ac:spMk id="16" creationId="{E1C5D9C2-A4BE-4966-A61F-AC45F6D1B34E}"/>
          </ac:spMkLst>
        </pc:spChg>
        <pc:grpChg chg="mod">
          <ac:chgData name="Alessandro Rosa" userId="160ebd4fdc994b88" providerId="LiveId" clId="{2CB76B71-4F03-4692-A5EC-D2D8EE3DE531}" dt="2021-06-27T13:53:41.491" v="5127" actId="1076"/>
          <ac:grpSpMkLst>
            <pc:docMk/>
            <pc:sldMk cId="0" sldId="260"/>
            <ac:grpSpMk id="4" creationId="{DC5BE236-0DB1-430A-A591-644C73B7185F}"/>
          </ac:grpSpMkLst>
        </pc:grpChg>
        <pc:grpChg chg="ord">
          <ac:chgData name="Alessandro Rosa" userId="160ebd4fdc994b88" providerId="LiveId" clId="{2CB76B71-4F03-4692-A5EC-D2D8EE3DE531}" dt="2021-06-27T14:22:46.298" v="6685" actId="171"/>
          <ac:grpSpMkLst>
            <pc:docMk/>
            <pc:sldMk cId="0" sldId="260"/>
            <ac:grpSpMk id="11" creationId="{31B49A43-09B6-466D-B1EA-72A50020E3AA}"/>
          </ac:grpSpMkLst>
        </pc:grpChg>
        <pc:graphicFrameChg chg="add mod modGraphic">
          <ac:chgData name="Alessandro Rosa" userId="160ebd4fdc994b88" providerId="LiveId" clId="{2CB76B71-4F03-4692-A5EC-D2D8EE3DE531}" dt="2021-06-27T14:40:47.255" v="7877" actId="2711"/>
          <ac:graphicFrameMkLst>
            <pc:docMk/>
            <pc:sldMk cId="0" sldId="260"/>
            <ac:graphicFrameMk id="17" creationId="{E133762E-A84C-4258-A74A-875AF4088582}"/>
          </ac:graphicFrameMkLst>
        </pc:graphicFrameChg>
      </pc:sldChg>
      <pc:sldChg chg="del">
        <pc:chgData name="Alessandro Rosa" userId="160ebd4fdc994b88" providerId="LiveId" clId="{2CB76B71-4F03-4692-A5EC-D2D8EE3DE531}" dt="2021-06-27T14:34:18.468" v="7573" actId="2696"/>
        <pc:sldMkLst>
          <pc:docMk/>
          <pc:sldMk cId="0" sldId="261"/>
        </pc:sldMkLst>
      </pc:sldChg>
      <pc:sldChg chg="del">
        <pc:chgData name="Alessandro Rosa" userId="160ebd4fdc994b88" providerId="LiveId" clId="{2CB76B71-4F03-4692-A5EC-D2D8EE3DE531}" dt="2021-06-27T14:26:30.926" v="6713" actId="2696"/>
        <pc:sldMkLst>
          <pc:docMk/>
          <pc:sldMk cId="0" sldId="262"/>
        </pc:sldMkLst>
      </pc:sldChg>
      <pc:sldChg chg="modSp del mod">
        <pc:chgData name="Alessandro Rosa" userId="160ebd4fdc994b88" providerId="LiveId" clId="{2CB76B71-4F03-4692-A5EC-D2D8EE3DE531}" dt="2021-06-27T14:46:20.569" v="8119" actId="2696"/>
        <pc:sldMkLst>
          <pc:docMk/>
          <pc:sldMk cId="0" sldId="263"/>
        </pc:sldMkLst>
        <pc:spChg chg="mod">
          <ac:chgData name="Alessandro Rosa" userId="160ebd4fdc994b88" providerId="LiveId" clId="{2CB76B71-4F03-4692-A5EC-D2D8EE3DE531}" dt="2021-06-27T14:43:43.623" v="8094" actId="21"/>
          <ac:spMkLst>
            <pc:docMk/>
            <pc:sldMk cId="0" sldId="263"/>
            <ac:spMk id="11" creationId="{2FA0FB59-F347-45EF-BB9C-1F264461634F}"/>
          </ac:spMkLst>
        </pc:spChg>
        <pc:spChg chg="mod">
          <ac:chgData name="Alessandro Rosa" userId="160ebd4fdc994b88" providerId="LiveId" clId="{2CB76B71-4F03-4692-A5EC-D2D8EE3DE531}" dt="2021-06-27T14:43:57.731" v="8100" actId="21"/>
          <ac:spMkLst>
            <pc:docMk/>
            <pc:sldMk cId="0" sldId="263"/>
            <ac:spMk id="12" creationId="{EFBCBF94-A9C1-48FF-8A8F-DB62B8F1234E}"/>
          </ac:spMkLst>
        </pc:spChg>
        <pc:spChg chg="mod">
          <ac:chgData name="Alessandro Rosa" userId="160ebd4fdc994b88" providerId="LiveId" clId="{2CB76B71-4F03-4692-A5EC-D2D8EE3DE531}" dt="2021-06-27T14:44:04.219" v="8102" actId="21"/>
          <ac:spMkLst>
            <pc:docMk/>
            <pc:sldMk cId="0" sldId="263"/>
            <ac:spMk id="13" creationId="{5AC75198-C7DE-42F7-96D3-6A4D389CA867}"/>
          </ac:spMkLst>
        </pc:spChg>
        <pc:spChg chg="mod">
          <ac:chgData name="Alessandro Rosa" userId="160ebd4fdc994b88" providerId="LiveId" clId="{2CB76B71-4F03-4692-A5EC-D2D8EE3DE531}" dt="2021-06-27T14:44:20.699" v="8109" actId="21"/>
          <ac:spMkLst>
            <pc:docMk/>
            <pc:sldMk cId="0" sldId="263"/>
            <ac:spMk id="14" creationId="{CF38544A-0FDB-41AF-B722-2051B0BC9918}"/>
          </ac:spMkLst>
        </pc:spChg>
        <pc:grpChg chg="mod">
          <ac:chgData name="Alessandro Rosa" userId="160ebd4fdc994b88" providerId="LiveId" clId="{2CB76B71-4F03-4692-A5EC-D2D8EE3DE531}" dt="2021-06-27T14:42:53.730" v="8082" actId="1076"/>
          <ac:grpSpMkLst>
            <pc:docMk/>
            <pc:sldMk cId="0" sldId="263"/>
            <ac:grpSpMk id="15" creationId="{8A2DCCD2-15DD-4587-BBAA-73039838F800}"/>
          </ac:grpSpMkLst>
        </pc:grpChg>
      </pc:sldChg>
      <pc:sldChg chg="modSp del mod">
        <pc:chgData name="Alessandro Rosa" userId="160ebd4fdc994b88" providerId="LiveId" clId="{2CB76B71-4F03-4692-A5EC-D2D8EE3DE531}" dt="2021-06-27T14:50:56.603" v="8273" actId="2696"/>
        <pc:sldMkLst>
          <pc:docMk/>
          <pc:sldMk cId="0" sldId="264"/>
        </pc:sldMkLst>
        <pc:spChg chg="mod">
          <ac:chgData name="Alessandro Rosa" userId="160ebd4fdc994b88" providerId="LiveId" clId="{2CB76B71-4F03-4692-A5EC-D2D8EE3DE531}" dt="2021-06-26T15:44:41.172" v="531" actId="20577"/>
          <ac:spMkLst>
            <pc:docMk/>
            <pc:sldMk cId="0" sldId="264"/>
            <ac:spMk id="9" creationId="{09E1CF48-E040-469A-97EF-78BCBE679A2F}"/>
          </ac:spMkLst>
        </pc:spChg>
      </pc:sldChg>
      <pc:sldChg chg="modSp del mod">
        <pc:chgData name="Alessandro Rosa" userId="160ebd4fdc994b88" providerId="LiveId" clId="{2CB76B71-4F03-4692-A5EC-D2D8EE3DE531}" dt="2021-06-27T15:11:48.096" v="9736" actId="2696"/>
        <pc:sldMkLst>
          <pc:docMk/>
          <pc:sldMk cId="0" sldId="265"/>
        </pc:sldMkLst>
        <pc:spChg chg="mod">
          <ac:chgData name="Alessandro Rosa" userId="160ebd4fdc994b88" providerId="LiveId" clId="{2CB76B71-4F03-4692-A5EC-D2D8EE3DE531}" dt="2021-06-26T15:44:38.931" v="529" actId="20577"/>
          <ac:spMkLst>
            <pc:docMk/>
            <pc:sldMk cId="0" sldId="265"/>
            <ac:spMk id="9" creationId="{2CD8E62B-594B-4747-931C-29E3CF8E6A95}"/>
          </ac:spMkLst>
        </pc:spChg>
        <pc:spChg chg="mod">
          <ac:chgData name="Alessandro Rosa" userId="160ebd4fdc994b88" providerId="LiveId" clId="{2CB76B71-4F03-4692-A5EC-D2D8EE3DE531}" dt="2021-06-27T15:00:03.579" v="8749" actId="21"/>
          <ac:spMkLst>
            <pc:docMk/>
            <pc:sldMk cId="0" sldId="265"/>
            <ac:spMk id="10" creationId="{336589A3-0524-4F5F-9109-76C385C0D7C5}"/>
          </ac:spMkLst>
        </pc:spChg>
      </pc:sldChg>
      <pc:sldChg chg="modSp del mod">
        <pc:chgData name="Alessandro Rosa" userId="160ebd4fdc994b88" providerId="LiveId" clId="{2CB76B71-4F03-4692-A5EC-D2D8EE3DE531}" dt="2021-06-27T15:13:51.993" v="9770" actId="2696"/>
        <pc:sldMkLst>
          <pc:docMk/>
          <pc:sldMk cId="0" sldId="266"/>
        </pc:sldMkLst>
        <pc:spChg chg="mod">
          <ac:chgData name="Alessandro Rosa" userId="160ebd4fdc994b88" providerId="LiveId" clId="{2CB76B71-4F03-4692-A5EC-D2D8EE3DE531}" dt="2021-06-26T15:44:36.747" v="527" actId="20577"/>
          <ac:spMkLst>
            <pc:docMk/>
            <pc:sldMk cId="0" sldId="266"/>
            <ac:spMk id="9" creationId="{C6FA1706-F3F8-41AE-8A54-8C601FC64FA7}"/>
          </ac:spMkLst>
        </pc:spChg>
        <pc:spChg chg="mod">
          <ac:chgData name="Alessandro Rosa" userId="160ebd4fdc994b88" providerId="LiveId" clId="{2CB76B71-4F03-4692-A5EC-D2D8EE3DE531}" dt="2021-06-27T15:13:40.299" v="9768" actId="21"/>
          <ac:spMkLst>
            <pc:docMk/>
            <pc:sldMk cId="0" sldId="266"/>
            <ac:spMk id="10" creationId="{069CA2DA-FD7B-4820-A588-5CE12164B071}"/>
          </ac:spMkLst>
        </pc:spChg>
      </pc:sldChg>
      <pc:sldChg chg="addSp delSp modSp del mod modClrScheme chgLayout">
        <pc:chgData name="Alessandro Rosa" userId="160ebd4fdc994b88" providerId="LiveId" clId="{2CB76B71-4F03-4692-A5EC-D2D8EE3DE531}" dt="2021-06-27T15:47:12.868" v="10702" actId="2696"/>
        <pc:sldMkLst>
          <pc:docMk/>
          <pc:sldMk cId="0" sldId="267"/>
        </pc:sldMkLst>
        <pc:spChg chg="add del mod">
          <ac:chgData name="Alessandro Rosa" userId="160ebd4fdc994b88" providerId="LiveId" clId="{2CB76B71-4F03-4692-A5EC-D2D8EE3DE531}" dt="2021-06-25T14:50:07.203" v="88" actId="478"/>
          <ac:spMkLst>
            <pc:docMk/>
            <pc:sldMk cId="0" sldId="267"/>
            <ac:spMk id="3" creationId="{FDF0D02B-2127-4C1C-898A-7178D919346F}"/>
          </ac:spMkLst>
        </pc:spChg>
        <pc:spChg chg="add del">
          <ac:chgData name="Alessandro Rosa" userId="160ebd4fdc994b88" providerId="LiveId" clId="{2CB76B71-4F03-4692-A5EC-D2D8EE3DE531}" dt="2021-06-25T14:48:27.300" v="56" actId="478"/>
          <ac:spMkLst>
            <pc:docMk/>
            <pc:sldMk cId="0" sldId="267"/>
            <ac:spMk id="8" creationId="{5959D815-A5FF-47FB-8828-19182505AAA3}"/>
          </ac:spMkLst>
        </pc:spChg>
        <pc:spChg chg="del mod">
          <ac:chgData name="Alessandro Rosa" userId="160ebd4fdc994b88" providerId="LiveId" clId="{2CB76B71-4F03-4692-A5EC-D2D8EE3DE531}" dt="2021-06-25T14:46:43.165" v="10" actId="478"/>
          <ac:spMkLst>
            <pc:docMk/>
            <pc:sldMk cId="0" sldId="267"/>
            <ac:spMk id="9" creationId="{D8168657-B249-43A9-9EEE-7B0949AC1153}"/>
          </ac:spMkLst>
        </pc:spChg>
        <pc:spChg chg="del mod">
          <ac:chgData name="Alessandro Rosa" userId="160ebd4fdc994b88" providerId="LiveId" clId="{2CB76B71-4F03-4692-A5EC-D2D8EE3DE531}" dt="2021-06-25T14:50:46.090" v="99" actId="478"/>
          <ac:spMkLst>
            <pc:docMk/>
            <pc:sldMk cId="0" sldId="267"/>
            <ac:spMk id="15" creationId="{EE0976E4-7FB8-4022-A5B8-7E9D01A5A6F6}"/>
          </ac:spMkLst>
        </pc:spChg>
        <pc:spChg chg="add del mod ord">
          <ac:chgData name="Alessandro Rosa" userId="160ebd4fdc994b88" providerId="LiveId" clId="{2CB76B71-4F03-4692-A5EC-D2D8EE3DE531}" dt="2021-06-25T14:47:09.207" v="11" actId="700"/>
          <ac:spMkLst>
            <pc:docMk/>
            <pc:sldMk cId="0" sldId="267"/>
            <ac:spMk id="17" creationId="{58B86C09-8FC6-4A40-AC8A-B116B8D8423C}"/>
          </ac:spMkLst>
        </pc:spChg>
        <pc:spChg chg="add mod ord">
          <ac:chgData name="Alessandro Rosa" userId="160ebd4fdc994b88" providerId="LiveId" clId="{2CB76B71-4F03-4692-A5EC-D2D8EE3DE531}" dt="2021-06-25T14:50:48.398" v="100" actId="14100"/>
          <ac:spMkLst>
            <pc:docMk/>
            <pc:sldMk cId="0" sldId="267"/>
            <ac:spMk id="18" creationId="{3514AAF6-011F-454E-A5A9-5FCBAAC7E072}"/>
          </ac:spMkLst>
        </pc:spChg>
        <pc:spChg chg="add del mod ord">
          <ac:chgData name="Alessandro Rosa" userId="160ebd4fdc994b88" providerId="LiveId" clId="{2CB76B71-4F03-4692-A5EC-D2D8EE3DE531}" dt="2021-06-25T14:47:15.849" v="12" actId="931"/>
          <ac:spMkLst>
            <pc:docMk/>
            <pc:sldMk cId="0" sldId="267"/>
            <ac:spMk id="19" creationId="{A61F8AF4-C404-4BB9-A511-4227EDE77DAC}"/>
          </ac:spMkLst>
        </pc:spChg>
        <pc:spChg chg="add del mod ord">
          <ac:chgData name="Alessandro Rosa" userId="160ebd4fdc994b88" providerId="LiveId" clId="{2CB76B71-4F03-4692-A5EC-D2D8EE3DE531}" dt="2021-06-25T14:50:15.275" v="90" actId="21"/>
          <ac:spMkLst>
            <pc:docMk/>
            <pc:sldMk cId="0" sldId="267"/>
            <ac:spMk id="20" creationId="{7611CD2F-7189-4740-A72C-56D996A8C67F}"/>
          </ac:spMkLst>
        </pc:spChg>
        <pc:spChg chg="add mod">
          <ac:chgData name="Alessandro Rosa" userId="160ebd4fdc994b88" providerId="LiveId" clId="{2CB76B71-4F03-4692-A5EC-D2D8EE3DE531}" dt="2021-06-26T15:44:30.731" v="523" actId="20577"/>
          <ac:spMkLst>
            <pc:docMk/>
            <pc:sldMk cId="0" sldId="267"/>
            <ac:spMk id="25" creationId="{670C9991-2AFF-46C9-BC52-E77BAF688528}"/>
          </ac:spMkLst>
        </pc:spChg>
        <pc:spChg chg="add del mod">
          <ac:chgData name="Alessandro Rosa" userId="160ebd4fdc994b88" providerId="LiveId" clId="{2CB76B71-4F03-4692-A5EC-D2D8EE3DE531}" dt="2021-06-25T14:50:41.284" v="96"/>
          <ac:spMkLst>
            <pc:docMk/>
            <pc:sldMk cId="0" sldId="267"/>
            <ac:spMk id="26" creationId="{818F663D-014C-40F2-98F6-C88C39E79AAC}"/>
          </ac:spMkLst>
        </pc:spChg>
        <pc:spChg chg="add mod">
          <ac:chgData name="Alessandro Rosa" userId="160ebd4fdc994b88" providerId="LiveId" clId="{2CB76B71-4F03-4692-A5EC-D2D8EE3DE531}" dt="2021-06-25T14:51:04.155" v="128" actId="790"/>
          <ac:spMkLst>
            <pc:docMk/>
            <pc:sldMk cId="0" sldId="267"/>
            <ac:spMk id="27" creationId="{37F235CC-CC9D-4137-B106-A565BA6FD872}"/>
          </ac:spMkLst>
        </pc:spChg>
        <pc:grpChg chg="add del mod">
          <ac:chgData name="Alessandro Rosa" userId="160ebd4fdc994b88" providerId="LiveId" clId="{2CB76B71-4F03-4692-A5EC-D2D8EE3DE531}" dt="2021-06-25T14:48:43.410" v="63" actId="1076"/>
          <ac:grpSpMkLst>
            <pc:docMk/>
            <pc:sldMk cId="0" sldId="267"/>
            <ac:grpSpMk id="4" creationId="{5B463093-1C0B-4724-9937-ABE1DD0D5B2E}"/>
          </ac:grpSpMkLst>
        </pc:grpChg>
        <pc:grpChg chg="del">
          <ac:chgData name="Alessandro Rosa" userId="160ebd4fdc994b88" providerId="LiveId" clId="{2CB76B71-4F03-4692-A5EC-D2D8EE3DE531}" dt="2021-06-25T14:47:52.602" v="48" actId="478"/>
          <ac:grpSpMkLst>
            <pc:docMk/>
            <pc:sldMk cId="0" sldId="267"/>
            <ac:grpSpMk id="10" creationId="{C2F68224-1299-48E3-9FB4-4ED20FD77F21}"/>
          </ac:grpSpMkLst>
        </pc:grpChg>
        <pc:picChg chg="add mod">
          <ac:chgData name="Alessandro Rosa" userId="160ebd4fdc994b88" providerId="LiveId" clId="{2CB76B71-4F03-4692-A5EC-D2D8EE3DE531}" dt="2021-06-25T14:50:26.992" v="93" actId="14100"/>
          <ac:picMkLst>
            <pc:docMk/>
            <pc:sldMk cId="0" sldId="267"/>
            <ac:picMk id="22" creationId="{BC0254FF-3D8F-4011-AD80-F7C4671230AD}"/>
          </ac:picMkLst>
        </pc:picChg>
        <pc:picChg chg="add del">
          <ac:chgData name="Alessandro Rosa" userId="160ebd4fdc994b88" providerId="LiveId" clId="{2CB76B71-4F03-4692-A5EC-D2D8EE3DE531}" dt="2021-06-25T14:49:04.260" v="67" actId="22"/>
          <ac:picMkLst>
            <pc:docMk/>
            <pc:sldMk cId="0" sldId="267"/>
            <ac:picMk id="24" creationId="{EC49656B-41A7-4C94-A5FF-9C2F7E89C0D0}"/>
          </ac:picMkLst>
        </pc:picChg>
      </pc:sldChg>
      <pc:sldChg chg="modSp add del mod">
        <pc:chgData name="Alessandro Rosa" userId="160ebd4fdc994b88" providerId="LiveId" clId="{2CB76B71-4F03-4692-A5EC-D2D8EE3DE531}" dt="2021-06-27T15:48:19.560" v="10766" actId="2696"/>
        <pc:sldMkLst>
          <pc:docMk/>
          <pc:sldMk cId="680490179" sldId="268"/>
        </pc:sldMkLst>
        <pc:spChg chg="mod">
          <ac:chgData name="Alessandro Rosa" userId="160ebd4fdc994b88" providerId="LiveId" clId="{2CB76B71-4F03-4692-A5EC-D2D8EE3DE531}" dt="2021-06-26T16:03:42.698" v="1296" actId="790"/>
          <ac:spMkLst>
            <pc:docMk/>
            <pc:sldMk cId="680490179" sldId="268"/>
            <ac:spMk id="18" creationId="{3514AAF6-011F-454E-A5A9-5FCBAAC7E072}"/>
          </ac:spMkLst>
        </pc:spChg>
        <pc:spChg chg="mod">
          <ac:chgData name="Alessandro Rosa" userId="160ebd4fdc994b88" providerId="LiveId" clId="{2CB76B71-4F03-4692-A5EC-D2D8EE3DE531}" dt="2021-06-26T15:44:28.546" v="521" actId="20577"/>
          <ac:spMkLst>
            <pc:docMk/>
            <pc:sldMk cId="680490179" sldId="268"/>
            <ac:spMk id="25" creationId="{670C9991-2AFF-46C9-BC52-E77BAF688528}"/>
          </ac:spMkLst>
        </pc:spChg>
        <pc:picChg chg="mod">
          <ac:chgData name="Alessandro Rosa" userId="160ebd4fdc994b88" providerId="LiveId" clId="{2CB76B71-4F03-4692-A5EC-D2D8EE3DE531}" dt="2021-06-25T14:51:19.188" v="136" actId="14826"/>
          <ac:picMkLst>
            <pc:docMk/>
            <pc:sldMk cId="680490179" sldId="268"/>
            <ac:picMk id="22" creationId="{BC0254FF-3D8F-4011-AD80-F7C4671230AD}"/>
          </ac:picMkLst>
        </pc:picChg>
      </pc:sldChg>
      <pc:sldChg chg="modSp add del mod">
        <pc:chgData name="Alessandro Rosa" userId="160ebd4fdc994b88" providerId="LiveId" clId="{2CB76B71-4F03-4692-A5EC-D2D8EE3DE531}" dt="2021-06-27T15:48:22.193" v="10767" actId="2696"/>
        <pc:sldMkLst>
          <pc:docMk/>
          <pc:sldMk cId="120864341" sldId="269"/>
        </pc:sldMkLst>
        <pc:spChg chg="mod">
          <ac:chgData name="Alessandro Rosa" userId="160ebd4fdc994b88" providerId="LiveId" clId="{2CB76B71-4F03-4692-A5EC-D2D8EE3DE531}" dt="2021-06-25T14:51:26.971" v="150" actId="20577"/>
          <ac:spMkLst>
            <pc:docMk/>
            <pc:sldMk cId="120864341" sldId="269"/>
            <ac:spMk id="18" creationId="{3514AAF6-011F-454E-A5A9-5FCBAAC7E072}"/>
          </ac:spMkLst>
        </pc:spChg>
        <pc:spChg chg="mod">
          <ac:chgData name="Alessandro Rosa" userId="160ebd4fdc994b88" providerId="LiveId" clId="{2CB76B71-4F03-4692-A5EC-D2D8EE3DE531}" dt="2021-06-26T15:44:26.099" v="519" actId="20577"/>
          <ac:spMkLst>
            <pc:docMk/>
            <pc:sldMk cId="120864341" sldId="269"/>
            <ac:spMk id="25" creationId="{670C9991-2AFF-46C9-BC52-E77BAF688528}"/>
          </ac:spMkLst>
        </pc:spChg>
        <pc:picChg chg="mod">
          <ac:chgData name="Alessandro Rosa" userId="160ebd4fdc994b88" providerId="LiveId" clId="{2CB76B71-4F03-4692-A5EC-D2D8EE3DE531}" dt="2021-06-25T14:51:31.304" v="151" actId="14826"/>
          <ac:picMkLst>
            <pc:docMk/>
            <pc:sldMk cId="120864341" sldId="269"/>
            <ac:picMk id="22" creationId="{BC0254FF-3D8F-4011-AD80-F7C4671230AD}"/>
          </ac:picMkLst>
        </pc:picChg>
      </pc:sldChg>
      <pc:sldChg chg="addSp delSp modSp add del mod addCm delCm">
        <pc:chgData name="Alessandro Rosa" userId="160ebd4fdc994b88" providerId="LiveId" clId="{2CB76B71-4F03-4692-A5EC-D2D8EE3DE531}" dt="2021-06-27T15:22:41.881" v="10587" actId="2696"/>
        <pc:sldMkLst>
          <pc:docMk/>
          <pc:sldMk cId="4110772146" sldId="270"/>
        </pc:sldMkLst>
        <pc:spChg chg="mod">
          <ac:chgData name="Alessandro Rosa" userId="160ebd4fdc994b88" providerId="LiveId" clId="{2CB76B71-4F03-4692-A5EC-D2D8EE3DE531}" dt="2021-06-26T15:44:33.442" v="525" actId="20577"/>
          <ac:spMkLst>
            <pc:docMk/>
            <pc:sldMk cId="4110772146" sldId="270"/>
            <ac:spMk id="9" creationId="{C6FA1706-F3F8-41AE-8A54-8C601FC64FA7}"/>
          </ac:spMkLst>
        </pc:spChg>
        <pc:spChg chg="add del mod">
          <ac:chgData name="Alessandro Rosa" userId="160ebd4fdc994b88" providerId="LiveId" clId="{2CB76B71-4F03-4692-A5EC-D2D8EE3DE531}" dt="2021-06-25T14:54:37.474" v="364" actId="12084"/>
          <ac:spMkLst>
            <pc:docMk/>
            <pc:sldMk cId="4110772146" sldId="270"/>
            <ac:spMk id="10" creationId="{069CA2DA-FD7B-4820-A588-5CE12164B071}"/>
          </ac:spMkLst>
        </pc:spChg>
        <pc:spChg chg="mod">
          <ac:chgData name="Alessandro Rosa" userId="160ebd4fdc994b88" providerId="LiveId" clId="{2CB76B71-4F03-4692-A5EC-D2D8EE3DE531}" dt="2021-06-25T14:56:15.157" v="388"/>
          <ac:spMkLst>
            <pc:docMk/>
            <pc:sldMk cId="4110772146" sldId="270"/>
            <ac:spMk id="16" creationId="{D228F529-CBC2-4AEF-8727-542BD6364AF4}"/>
          </ac:spMkLst>
        </pc:spChg>
        <pc:spChg chg="add mod">
          <ac:chgData name="Alessandro Rosa" userId="160ebd4fdc994b88" providerId="LiveId" clId="{2CB76B71-4F03-4692-A5EC-D2D8EE3DE531}" dt="2021-06-25T14:56:41.099" v="394" actId="1076"/>
          <ac:spMkLst>
            <pc:docMk/>
            <pc:sldMk cId="4110772146" sldId="270"/>
            <ac:spMk id="19" creationId="{0D9FB0DC-AF27-42F4-B70E-77DA0B156F24}"/>
          </ac:spMkLst>
        </pc:spChg>
        <pc:graphicFrameChg chg="add del mod">
          <ac:chgData name="Alessandro Rosa" userId="160ebd4fdc994b88" providerId="LiveId" clId="{2CB76B71-4F03-4692-A5EC-D2D8EE3DE531}" dt="2021-06-25T14:54:22.571" v="363" actId="12084"/>
          <ac:graphicFrameMkLst>
            <pc:docMk/>
            <pc:sldMk cId="4110772146" sldId="270"/>
            <ac:graphicFrameMk id="17" creationId="{A4B688FA-614F-4D48-AB29-325A637706CA}"/>
          </ac:graphicFrameMkLst>
        </pc:graphicFrameChg>
        <pc:graphicFrameChg chg="add mod">
          <ac:chgData name="Alessandro Rosa" userId="160ebd4fdc994b88" providerId="LiveId" clId="{2CB76B71-4F03-4692-A5EC-D2D8EE3DE531}" dt="2021-06-25T14:56:04.746" v="375"/>
          <ac:graphicFrameMkLst>
            <pc:docMk/>
            <pc:sldMk cId="4110772146" sldId="270"/>
            <ac:graphicFrameMk id="18" creationId="{F74A080E-72A9-496D-99C5-C91BB2C41A2B}"/>
          </ac:graphicFrameMkLst>
        </pc:graphicFrameChg>
      </pc:sldChg>
      <pc:sldChg chg="addSp delSp modSp add del mod">
        <pc:chgData name="Alessandro Rosa" userId="160ebd4fdc994b88" providerId="LiveId" clId="{2CB76B71-4F03-4692-A5EC-D2D8EE3DE531}" dt="2021-06-27T15:49:22.353" v="10805" actId="2696"/>
        <pc:sldMkLst>
          <pc:docMk/>
          <pc:sldMk cId="1303911943" sldId="271"/>
        </pc:sldMkLst>
        <pc:spChg chg="add del">
          <ac:chgData name="Alessandro Rosa" userId="160ebd4fdc994b88" providerId="LiveId" clId="{2CB76B71-4F03-4692-A5EC-D2D8EE3DE531}" dt="2021-06-25T15:11:04.546" v="484" actId="478"/>
          <ac:spMkLst>
            <pc:docMk/>
            <pc:sldMk cId="1303911943" sldId="271"/>
            <ac:spMk id="3" creationId="{FDF0D02B-2127-4C1C-898A-7178D919346F}"/>
          </ac:spMkLst>
        </pc:spChg>
        <pc:spChg chg="add del mod">
          <ac:chgData name="Alessandro Rosa" userId="160ebd4fdc994b88" providerId="LiveId" clId="{2CB76B71-4F03-4692-A5EC-D2D8EE3DE531}" dt="2021-06-25T15:04:37.722" v="433" actId="931"/>
          <ac:spMkLst>
            <pc:docMk/>
            <pc:sldMk cId="1303911943" sldId="271"/>
            <ac:spMk id="10" creationId="{33BF53D4-B248-40C5-994B-D7EE36136D16}"/>
          </ac:spMkLst>
        </pc:spChg>
        <pc:spChg chg="add del mod">
          <ac:chgData name="Alessandro Rosa" userId="160ebd4fdc994b88" providerId="LiveId" clId="{2CB76B71-4F03-4692-A5EC-D2D8EE3DE531}" dt="2021-06-25T15:08:55.388" v="473"/>
          <ac:spMkLst>
            <pc:docMk/>
            <pc:sldMk cId="1303911943" sldId="271"/>
            <ac:spMk id="14" creationId="{B036A0B5-FE74-456F-98BB-9B992AE44CB9}"/>
          </ac:spMkLst>
        </pc:spChg>
        <pc:spChg chg="del mod">
          <ac:chgData name="Alessandro Rosa" userId="160ebd4fdc994b88" providerId="LiveId" clId="{2CB76B71-4F03-4692-A5EC-D2D8EE3DE531}" dt="2021-06-25T15:04:52.554" v="459" actId="478"/>
          <ac:spMkLst>
            <pc:docMk/>
            <pc:sldMk cId="1303911943" sldId="271"/>
            <ac:spMk id="18" creationId="{3514AAF6-011F-454E-A5A9-5FCBAAC7E072}"/>
          </ac:spMkLst>
        </pc:spChg>
        <pc:spChg chg="add del mod">
          <ac:chgData name="Alessandro Rosa" userId="160ebd4fdc994b88" providerId="LiveId" clId="{2CB76B71-4F03-4692-A5EC-D2D8EE3DE531}" dt="2021-06-25T15:09:31.298" v="475"/>
          <ac:spMkLst>
            <pc:docMk/>
            <pc:sldMk cId="1303911943" sldId="271"/>
            <ac:spMk id="19" creationId="{BB8917B9-33E6-49F0-B209-364DF5C10CB4}"/>
          </ac:spMkLst>
        </pc:spChg>
        <pc:spChg chg="add del mod">
          <ac:chgData name="Alessandro Rosa" userId="160ebd4fdc994b88" providerId="LiveId" clId="{2CB76B71-4F03-4692-A5EC-D2D8EE3DE531}" dt="2021-06-25T15:09:43.949" v="477"/>
          <ac:spMkLst>
            <pc:docMk/>
            <pc:sldMk cId="1303911943" sldId="271"/>
            <ac:spMk id="23" creationId="{B81F9FA4-929F-4A54-97BF-0C4F1A7473DD}"/>
          </ac:spMkLst>
        </pc:spChg>
        <pc:spChg chg="mod">
          <ac:chgData name="Alessandro Rosa" userId="160ebd4fdc994b88" providerId="LiveId" clId="{2CB76B71-4F03-4692-A5EC-D2D8EE3DE531}" dt="2021-06-26T15:44:23.932" v="517" actId="20577"/>
          <ac:spMkLst>
            <pc:docMk/>
            <pc:sldMk cId="1303911943" sldId="271"/>
            <ac:spMk id="25" creationId="{670C9991-2AFF-46C9-BC52-E77BAF688528}"/>
          </ac:spMkLst>
        </pc:spChg>
        <pc:spChg chg="mod">
          <ac:chgData name="Alessandro Rosa" userId="160ebd4fdc994b88" providerId="LiveId" clId="{2CB76B71-4F03-4692-A5EC-D2D8EE3DE531}" dt="2021-06-25T15:13:26.845" v="515" actId="1076"/>
          <ac:spMkLst>
            <pc:docMk/>
            <pc:sldMk cId="1303911943" sldId="271"/>
            <ac:spMk id="27" creationId="{37F235CC-CC9D-4137-B106-A565BA6FD872}"/>
          </ac:spMkLst>
        </pc:spChg>
        <pc:spChg chg="add del mod">
          <ac:chgData name="Alessandro Rosa" userId="160ebd4fdc994b88" providerId="LiveId" clId="{2CB76B71-4F03-4692-A5EC-D2D8EE3DE531}" dt="2021-06-25T15:10:39.407" v="479"/>
          <ac:spMkLst>
            <pc:docMk/>
            <pc:sldMk cId="1303911943" sldId="271"/>
            <ac:spMk id="28" creationId="{12AA9719-0272-4A73-9953-C9F907C9FD1E}"/>
          </ac:spMkLst>
        </pc:spChg>
        <pc:spChg chg="add del mod">
          <ac:chgData name="Alessandro Rosa" userId="160ebd4fdc994b88" providerId="LiveId" clId="{2CB76B71-4F03-4692-A5EC-D2D8EE3DE531}" dt="2021-06-25T15:11:10.762" v="486" actId="478"/>
          <ac:spMkLst>
            <pc:docMk/>
            <pc:sldMk cId="1303911943" sldId="271"/>
            <ac:spMk id="31" creationId="{B8CECC7D-09CC-4B41-AA2F-4675165E8136}"/>
          </ac:spMkLst>
        </pc:spChg>
        <pc:graphicFrameChg chg="add del mod">
          <ac:chgData name="Alessandro Rosa" userId="160ebd4fdc994b88" providerId="LiveId" clId="{2CB76B71-4F03-4692-A5EC-D2D8EE3DE531}" dt="2021-06-25T15:08:52.386" v="472"/>
          <ac:graphicFrameMkLst>
            <pc:docMk/>
            <pc:sldMk cId="1303911943" sldId="271"/>
            <ac:graphicFrameMk id="15" creationId="{6865FCE0-5D7D-430D-9393-6B5652B676EE}"/>
          </ac:graphicFrameMkLst>
        </pc:graphicFrameChg>
        <pc:graphicFrameChg chg="add del mod">
          <ac:chgData name="Alessandro Rosa" userId="160ebd4fdc994b88" providerId="LiveId" clId="{2CB76B71-4F03-4692-A5EC-D2D8EE3DE531}" dt="2021-06-25T15:09:28.824" v="474" actId="478"/>
          <ac:graphicFrameMkLst>
            <pc:docMk/>
            <pc:sldMk cId="1303911943" sldId="271"/>
            <ac:graphicFrameMk id="16" creationId="{E820C3AC-8B4B-4CEA-89E0-5700931A43C6}"/>
          </ac:graphicFrameMkLst>
        </pc:graphicFrameChg>
        <pc:graphicFrameChg chg="add del mod">
          <ac:chgData name="Alessandro Rosa" userId="160ebd4fdc994b88" providerId="LiveId" clId="{2CB76B71-4F03-4692-A5EC-D2D8EE3DE531}" dt="2021-06-25T15:09:37.443" v="476" actId="478"/>
          <ac:graphicFrameMkLst>
            <pc:docMk/>
            <pc:sldMk cId="1303911943" sldId="271"/>
            <ac:graphicFrameMk id="20" creationId="{182D4203-0F04-402D-8BE9-29D253B7C1B8}"/>
          </ac:graphicFrameMkLst>
        </pc:graphicFrameChg>
        <pc:graphicFrameChg chg="add del mod">
          <ac:chgData name="Alessandro Rosa" userId="160ebd4fdc994b88" providerId="LiveId" clId="{2CB76B71-4F03-4692-A5EC-D2D8EE3DE531}" dt="2021-06-25T15:09:54.172" v="478" actId="478"/>
          <ac:graphicFrameMkLst>
            <pc:docMk/>
            <pc:sldMk cId="1303911943" sldId="271"/>
            <ac:graphicFrameMk id="24" creationId="{5B5997B7-72C6-4307-8752-26D6186FF519}"/>
          </ac:graphicFrameMkLst>
        </pc:graphicFrameChg>
        <pc:graphicFrameChg chg="add del mod">
          <ac:chgData name="Alessandro Rosa" userId="160ebd4fdc994b88" providerId="LiveId" clId="{2CB76B71-4F03-4692-A5EC-D2D8EE3DE531}" dt="2021-06-25T15:11:00.858" v="482" actId="478"/>
          <ac:graphicFrameMkLst>
            <pc:docMk/>
            <pc:sldMk cId="1303911943" sldId="271"/>
            <ac:graphicFrameMk id="29" creationId="{F286A1CB-9B43-44E1-B21B-4D0358CD2236}"/>
          </ac:graphicFrameMkLst>
        </pc:graphicFrameChg>
        <pc:graphicFrameChg chg="add mod modGraphic">
          <ac:chgData name="Alessandro Rosa" userId="160ebd4fdc994b88" providerId="LiveId" clId="{2CB76B71-4F03-4692-A5EC-D2D8EE3DE531}" dt="2021-06-25T15:13:17.919" v="511" actId="14100"/>
          <ac:graphicFrameMkLst>
            <pc:docMk/>
            <pc:sldMk cId="1303911943" sldId="271"/>
            <ac:graphicFrameMk id="32" creationId="{8C3C71DE-5439-4CD0-9B3B-F5A54C2CB1BF}"/>
          </ac:graphicFrameMkLst>
        </pc:graphicFrameChg>
        <pc:picChg chg="add del mod">
          <ac:chgData name="Alessandro Rosa" userId="160ebd4fdc994b88" providerId="LiveId" clId="{2CB76B71-4F03-4692-A5EC-D2D8EE3DE531}" dt="2021-06-25T15:08:22.854" v="462" actId="478"/>
          <ac:picMkLst>
            <pc:docMk/>
            <pc:sldMk cId="1303911943" sldId="271"/>
            <ac:picMk id="12" creationId="{E4254711-958B-4E2B-8C37-D598046A330D}"/>
          </ac:picMkLst>
        </pc:picChg>
        <pc:picChg chg="del">
          <ac:chgData name="Alessandro Rosa" userId="160ebd4fdc994b88" providerId="LiveId" clId="{2CB76B71-4F03-4692-A5EC-D2D8EE3DE531}" dt="2021-06-25T15:04:31.413" v="431" actId="478"/>
          <ac:picMkLst>
            <pc:docMk/>
            <pc:sldMk cId="1303911943" sldId="271"/>
            <ac:picMk id="22" creationId="{BC0254FF-3D8F-4011-AD80-F7C4671230AD}"/>
          </ac:picMkLst>
        </pc:picChg>
      </pc:sldChg>
      <pc:sldChg chg="addSp delSp modSp add del mod">
        <pc:chgData name="Alessandro Rosa" userId="160ebd4fdc994b88" providerId="LiveId" clId="{2CB76B71-4F03-4692-A5EC-D2D8EE3DE531}" dt="2021-06-27T15:53:21.958" v="10877" actId="2696"/>
        <pc:sldMkLst>
          <pc:docMk/>
          <pc:sldMk cId="2549806927" sldId="272"/>
        </pc:sldMkLst>
        <pc:spChg chg="mod">
          <ac:chgData name="Alessandro Rosa" userId="160ebd4fdc994b88" providerId="LiveId" clId="{2CB76B71-4F03-4692-A5EC-D2D8EE3DE531}" dt="2021-06-26T15:48:33.930" v="541" actId="20577"/>
          <ac:spMkLst>
            <pc:docMk/>
            <pc:sldMk cId="2549806927" sldId="272"/>
            <ac:spMk id="27" creationId="{37F235CC-CC9D-4137-B106-A565BA6FD872}"/>
          </ac:spMkLst>
        </pc:spChg>
        <pc:graphicFrameChg chg="add mod modGraphic">
          <ac:chgData name="Alessandro Rosa" userId="160ebd4fdc994b88" providerId="LiveId" clId="{2CB76B71-4F03-4692-A5EC-D2D8EE3DE531}" dt="2021-06-26T15:50:25.428" v="557" actId="12385"/>
          <ac:graphicFrameMkLst>
            <pc:docMk/>
            <pc:sldMk cId="2549806927" sldId="272"/>
            <ac:graphicFrameMk id="9" creationId="{83766114-F704-438C-81E1-7962900F5605}"/>
          </ac:graphicFrameMkLst>
        </pc:graphicFrameChg>
        <pc:graphicFrameChg chg="del modGraphic">
          <ac:chgData name="Alessandro Rosa" userId="160ebd4fdc994b88" providerId="LiveId" clId="{2CB76B71-4F03-4692-A5EC-D2D8EE3DE531}" dt="2021-06-26T15:48:38.965" v="544" actId="478"/>
          <ac:graphicFrameMkLst>
            <pc:docMk/>
            <pc:sldMk cId="2549806927" sldId="272"/>
            <ac:graphicFrameMk id="32" creationId="{8C3C71DE-5439-4CD0-9B3B-F5A54C2CB1BF}"/>
          </ac:graphicFrameMkLst>
        </pc:graphicFrameChg>
      </pc:sldChg>
      <pc:sldChg chg="addSp delSp modSp add del mod ord">
        <pc:chgData name="Alessandro Rosa" userId="160ebd4fdc994b88" providerId="LiveId" clId="{2CB76B71-4F03-4692-A5EC-D2D8EE3DE531}" dt="2021-06-27T15:51:06.455" v="10839" actId="2696"/>
        <pc:sldMkLst>
          <pc:docMk/>
          <pc:sldMk cId="3524241659" sldId="273"/>
        </pc:sldMkLst>
        <pc:spChg chg="mod">
          <ac:chgData name="Alessandro Rosa" userId="160ebd4fdc994b88" providerId="LiveId" clId="{2CB76B71-4F03-4692-A5EC-D2D8EE3DE531}" dt="2021-06-26T16:00:50.092" v="1135" actId="790"/>
          <ac:spMkLst>
            <pc:docMk/>
            <pc:sldMk cId="3524241659" sldId="273"/>
            <ac:spMk id="3" creationId="{FDF0D02B-2127-4C1C-898A-7178D919346F}"/>
          </ac:spMkLst>
        </pc:spChg>
        <pc:spChg chg="add mod">
          <ac:chgData name="Alessandro Rosa" userId="160ebd4fdc994b88" providerId="LiveId" clId="{2CB76B71-4F03-4692-A5EC-D2D8EE3DE531}" dt="2021-06-26T16:01:28.074" v="1137" actId="1076"/>
          <ac:spMkLst>
            <pc:docMk/>
            <pc:sldMk cId="3524241659" sldId="273"/>
            <ac:spMk id="10" creationId="{77F2032B-8DC9-49A2-9045-154DB0F9A15D}"/>
          </ac:spMkLst>
        </pc:spChg>
        <pc:spChg chg="add mod">
          <ac:chgData name="Alessandro Rosa" userId="160ebd4fdc994b88" providerId="LiveId" clId="{2CB76B71-4F03-4692-A5EC-D2D8EE3DE531}" dt="2021-06-27T15:50:36.426" v="10823"/>
          <ac:spMkLst>
            <pc:docMk/>
            <pc:sldMk cId="3524241659" sldId="273"/>
            <ac:spMk id="13" creationId="{AC1A7541-A4AF-4B4E-96F4-F42FF969CF75}"/>
          </ac:spMkLst>
        </pc:spChg>
        <pc:spChg chg="add del mod">
          <ac:chgData name="Alessandro Rosa" userId="160ebd4fdc994b88" providerId="LiveId" clId="{2CB76B71-4F03-4692-A5EC-D2D8EE3DE531}" dt="2021-06-27T15:50:47.259" v="10831"/>
          <ac:spMkLst>
            <pc:docMk/>
            <pc:sldMk cId="3524241659" sldId="273"/>
            <ac:spMk id="14" creationId="{B99C3E96-9F29-4252-BEB9-5C8793AF3C24}"/>
          </ac:spMkLst>
        </pc:spChg>
        <pc:spChg chg="add del mod">
          <ac:chgData name="Alessandro Rosa" userId="160ebd4fdc994b88" providerId="LiveId" clId="{2CB76B71-4F03-4692-A5EC-D2D8EE3DE531}" dt="2021-06-27T15:50:50.511" v="10835"/>
          <ac:spMkLst>
            <pc:docMk/>
            <pc:sldMk cId="3524241659" sldId="273"/>
            <ac:spMk id="17" creationId="{C12DC6E6-EB5F-472F-8E1E-4951D6E11FB1}"/>
          </ac:spMkLst>
        </pc:spChg>
        <pc:spChg chg="mod">
          <ac:chgData name="Alessandro Rosa" userId="160ebd4fdc994b88" providerId="LiveId" clId="{2CB76B71-4F03-4692-A5EC-D2D8EE3DE531}" dt="2021-06-26T15:52:39.301" v="571" actId="20577"/>
          <ac:spMkLst>
            <pc:docMk/>
            <pc:sldMk cId="3524241659" sldId="273"/>
            <ac:spMk id="27" creationId="{37F235CC-CC9D-4137-B106-A565BA6FD872}"/>
          </ac:spMkLst>
        </pc:spChg>
        <pc:graphicFrameChg chg="del">
          <ac:chgData name="Alessandro Rosa" userId="160ebd4fdc994b88" providerId="LiveId" clId="{2CB76B71-4F03-4692-A5EC-D2D8EE3DE531}" dt="2021-06-26T15:52:43.405" v="572" actId="478"/>
          <ac:graphicFrameMkLst>
            <pc:docMk/>
            <pc:sldMk cId="3524241659" sldId="273"/>
            <ac:graphicFrameMk id="9" creationId="{83766114-F704-438C-81E1-7962900F5605}"/>
          </ac:graphicFrameMkLst>
        </pc:graphicFrameChg>
        <pc:graphicFrameChg chg="add mod">
          <ac:chgData name="Alessandro Rosa" userId="160ebd4fdc994b88" providerId="LiveId" clId="{2CB76B71-4F03-4692-A5EC-D2D8EE3DE531}" dt="2021-06-26T16:02:11.457" v="1144" actId="1076"/>
          <ac:graphicFrameMkLst>
            <pc:docMk/>
            <pc:sldMk cId="3524241659" sldId="273"/>
            <ac:graphicFrameMk id="15" creationId="{02572ACA-3416-415D-AAEF-EFEF0D5C419A}"/>
          </ac:graphicFrameMkLst>
        </pc:graphicFrameChg>
        <pc:graphicFrameChg chg="add del mod">
          <ac:chgData name="Alessandro Rosa" userId="160ebd4fdc994b88" providerId="LiveId" clId="{2CB76B71-4F03-4692-A5EC-D2D8EE3DE531}" dt="2021-06-26T15:54:52.020" v="942"/>
          <ac:graphicFrameMkLst>
            <pc:docMk/>
            <pc:sldMk cId="3524241659" sldId="273"/>
            <ac:graphicFrameMk id="16" creationId="{BD38D8DD-EB40-48F0-8A70-DE32CB5BB03A}"/>
          </ac:graphicFrameMkLst>
        </pc:graphicFrameChg>
      </pc:sldChg>
      <pc:sldChg chg="addSp modSp add del mod ord">
        <pc:chgData name="Alessandro Rosa" userId="160ebd4fdc994b88" providerId="LiveId" clId="{2CB76B71-4F03-4692-A5EC-D2D8EE3DE531}" dt="2021-06-27T15:56:42.467" v="11076" actId="2696"/>
        <pc:sldMkLst>
          <pc:docMk/>
          <pc:sldMk cId="432424785" sldId="274"/>
        </pc:sldMkLst>
        <pc:spChg chg="mod">
          <ac:chgData name="Alessandro Rosa" userId="160ebd4fdc994b88" providerId="LiveId" clId="{2CB76B71-4F03-4692-A5EC-D2D8EE3DE531}" dt="2021-06-27T15:55:52.961" v="11024" actId="21"/>
          <ac:spMkLst>
            <pc:docMk/>
            <pc:sldMk cId="432424785" sldId="274"/>
            <ac:spMk id="10" creationId="{069CA2DA-FD7B-4820-A588-5CE12164B071}"/>
          </ac:spMkLst>
        </pc:spChg>
        <pc:spChg chg="mod">
          <ac:chgData name="Alessandro Rosa" userId="160ebd4fdc994b88" providerId="LiveId" clId="{2CB76B71-4F03-4692-A5EC-D2D8EE3DE531}" dt="2021-06-26T16:03:59.202" v="1314" actId="20577"/>
          <ac:spMkLst>
            <pc:docMk/>
            <pc:sldMk cId="432424785" sldId="274"/>
            <ac:spMk id="16" creationId="{D228F529-CBC2-4AEF-8727-542BD6364AF4}"/>
          </ac:spMkLst>
        </pc:spChg>
        <pc:picChg chg="add mod">
          <ac:chgData name="Alessandro Rosa" userId="160ebd4fdc994b88" providerId="LiveId" clId="{2CB76B71-4F03-4692-A5EC-D2D8EE3DE531}" dt="2021-06-26T16:16:29.677" v="2274" actId="1076"/>
          <ac:picMkLst>
            <pc:docMk/>
            <pc:sldMk cId="432424785" sldId="274"/>
            <ac:picMk id="18" creationId="{9DD678B0-4F5A-4D9A-A529-73731BF95665}"/>
          </ac:picMkLst>
        </pc:picChg>
      </pc:sldChg>
      <pc:sldChg chg="addSp delSp modSp add del mod ord">
        <pc:chgData name="Alessandro Rosa" userId="160ebd4fdc994b88" providerId="LiveId" clId="{2CB76B71-4F03-4692-A5EC-D2D8EE3DE531}" dt="2021-06-27T15:58:47.795" v="11141" actId="2696"/>
        <pc:sldMkLst>
          <pc:docMk/>
          <pc:sldMk cId="2093950478" sldId="275"/>
        </pc:sldMkLst>
        <pc:spChg chg="add mod">
          <ac:chgData name="Alessandro Rosa" userId="160ebd4fdc994b88" providerId="LiveId" clId="{2CB76B71-4F03-4692-A5EC-D2D8EE3DE531}" dt="2021-06-26T16:17:23.770" v="2336" actId="20577"/>
          <ac:spMkLst>
            <pc:docMk/>
            <pc:sldMk cId="2093950478" sldId="275"/>
            <ac:spMk id="12" creationId="{1B1787CF-68F8-47E1-B537-DCA56241EF02}"/>
          </ac:spMkLst>
        </pc:spChg>
        <pc:spChg chg="add del mod">
          <ac:chgData name="Alessandro Rosa" userId="160ebd4fdc994b88" providerId="LiveId" clId="{2CB76B71-4F03-4692-A5EC-D2D8EE3DE531}" dt="2021-06-26T16:17:27.220" v="2338"/>
          <ac:spMkLst>
            <pc:docMk/>
            <pc:sldMk cId="2093950478" sldId="275"/>
            <ac:spMk id="15" creationId="{42BC7262-E407-4731-9123-3B1696697E6E}"/>
          </ac:spMkLst>
        </pc:spChg>
        <pc:spChg chg="add mod">
          <ac:chgData name="Alessandro Rosa" userId="160ebd4fdc994b88" providerId="LiveId" clId="{2CB76B71-4F03-4692-A5EC-D2D8EE3DE531}" dt="2021-06-26T16:17:58.603" v="2377" actId="1076"/>
          <ac:spMkLst>
            <pc:docMk/>
            <pc:sldMk cId="2093950478" sldId="275"/>
            <ac:spMk id="16" creationId="{F09B1A37-F881-4F3A-94DC-9316435188D2}"/>
          </ac:spMkLst>
        </pc:spChg>
        <pc:spChg chg="del">
          <ac:chgData name="Alessandro Rosa" userId="160ebd4fdc994b88" providerId="LiveId" clId="{2CB76B71-4F03-4692-A5EC-D2D8EE3DE531}" dt="2021-06-26T16:15:44.322" v="2272" actId="478"/>
          <ac:spMkLst>
            <pc:docMk/>
            <pc:sldMk cId="2093950478" sldId="275"/>
            <ac:spMk id="27" creationId="{37F235CC-CC9D-4137-B106-A565BA6FD872}"/>
          </ac:spMkLst>
        </pc:spChg>
        <pc:graphicFrameChg chg="del">
          <ac:chgData name="Alessandro Rosa" userId="160ebd4fdc994b88" providerId="LiveId" clId="{2CB76B71-4F03-4692-A5EC-D2D8EE3DE531}" dt="2021-06-26T16:15:42.580" v="2271" actId="478"/>
          <ac:graphicFrameMkLst>
            <pc:docMk/>
            <pc:sldMk cId="2093950478" sldId="275"/>
            <ac:graphicFrameMk id="9" creationId="{83766114-F704-438C-81E1-7962900F5605}"/>
          </ac:graphicFrameMkLst>
        </pc:graphicFrameChg>
        <pc:picChg chg="add mod">
          <ac:chgData name="Alessandro Rosa" userId="160ebd4fdc994b88" providerId="LiveId" clId="{2CB76B71-4F03-4692-A5EC-D2D8EE3DE531}" dt="2021-06-26T16:17:06.007" v="2280" actId="14100"/>
          <ac:picMkLst>
            <pc:docMk/>
            <pc:sldMk cId="2093950478" sldId="275"/>
            <ac:picMk id="11" creationId="{4B2334E5-34E3-4FE3-AF75-1BBD0568BA41}"/>
          </ac:picMkLst>
        </pc:picChg>
      </pc:sldChg>
      <pc:sldChg chg="addSp delSp modSp add del mod">
        <pc:chgData name="Alessandro Rosa" userId="160ebd4fdc994b88" providerId="LiveId" clId="{2CB76B71-4F03-4692-A5EC-D2D8EE3DE531}" dt="2021-06-27T15:59:27.691" v="11155" actId="2696"/>
        <pc:sldMkLst>
          <pc:docMk/>
          <pc:sldMk cId="1988995963" sldId="276"/>
        </pc:sldMkLst>
        <pc:spChg chg="del mod">
          <ac:chgData name="Alessandro Rosa" userId="160ebd4fdc994b88" providerId="LiveId" clId="{2CB76B71-4F03-4692-A5EC-D2D8EE3DE531}" dt="2021-06-27T15:59:00.678" v="11151"/>
          <ac:spMkLst>
            <pc:docMk/>
            <pc:sldMk cId="1988995963" sldId="276"/>
            <ac:spMk id="12" creationId="{1B1787CF-68F8-47E1-B537-DCA56241EF02}"/>
          </ac:spMkLst>
        </pc:spChg>
        <pc:picChg chg="add mod">
          <ac:chgData name="Alessandro Rosa" userId="160ebd4fdc994b88" providerId="LiveId" clId="{2CB76B71-4F03-4692-A5EC-D2D8EE3DE531}" dt="2021-06-26T16:18:35.393" v="2389" actId="14100"/>
          <ac:picMkLst>
            <pc:docMk/>
            <pc:sldMk cId="1988995963" sldId="276"/>
            <ac:picMk id="10" creationId="{DA7A5FC0-45A2-40FD-AC5F-957B7DBCF5BE}"/>
          </ac:picMkLst>
        </pc:picChg>
        <pc:picChg chg="del">
          <ac:chgData name="Alessandro Rosa" userId="160ebd4fdc994b88" providerId="LiveId" clId="{2CB76B71-4F03-4692-A5EC-D2D8EE3DE531}" dt="2021-06-26T16:18:29.074" v="2386" actId="478"/>
          <ac:picMkLst>
            <pc:docMk/>
            <pc:sldMk cId="1988995963" sldId="276"/>
            <ac:picMk id="11" creationId="{4B2334E5-34E3-4FE3-AF75-1BBD0568BA41}"/>
          </ac:picMkLst>
        </pc:picChg>
      </pc:sldChg>
      <pc:sldChg chg="addSp delSp modSp add del mod">
        <pc:chgData name="Alessandro Rosa" userId="160ebd4fdc994b88" providerId="LiveId" clId="{2CB76B71-4F03-4692-A5EC-D2D8EE3DE531}" dt="2021-06-27T15:59:57.999" v="11179" actId="2696"/>
        <pc:sldMkLst>
          <pc:docMk/>
          <pc:sldMk cId="3606254764" sldId="277"/>
        </pc:sldMkLst>
        <pc:spChg chg="mod">
          <ac:chgData name="Alessandro Rosa" userId="160ebd4fdc994b88" providerId="LiveId" clId="{2CB76B71-4F03-4692-A5EC-D2D8EE3DE531}" dt="2021-06-26T16:18:41.370" v="2402" actId="20577"/>
          <ac:spMkLst>
            <pc:docMk/>
            <pc:sldMk cId="3606254764" sldId="277"/>
            <ac:spMk id="12" creationId="{1B1787CF-68F8-47E1-B537-DCA56241EF02}"/>
          </ac:spMkLst>
        </pc:spChg>
        <pc:picChg chg="del">
          <ac:chgData name="Alessandro Rosa" userId="160ebd4fdc994b88" providerId="LiveId" clId="{2CB76B71-4F03-4692-A5EC-D2D8EE3DE531}" dt="2021-06-26T16:18:43.169" v="2403" actId="478"/>
          <ac:picMkLst>
            <pc:docMk/>
            <pc:sldMk cId="3606254764" sldId="277"/>
            <ac:picMk id="10" creationId="{DA7A5FC0-45A2-40FD-AC5F-957B7DBCF5BE}"/>
          </ac:picMkLst>
        </pc:picChg>
        <pc:picChg chg="add mod">
          <ac:chgData name="Alessandro Rosa" userId="160ebd4fdc994b88" providerId="LiveId" clId="{2CB76B71-4F03-4692-A5EC-D2D8EE3DE531}" dt="2021-06-26T16:19:04.169" v="2407" actId="14100"/>
          <ac:picMkLst>
            <pc:docMk/>
            <pc:sldMk cId="3606254764" sldId="277"/>
            <ac:picMk id="11" creationId="{F00C3E94-0DB1-4E5E-BF46-C00C102FE10C}"/>
          </ac:picMkLst>
        </pc:picChg>
      </pc:sldChg>
      <pc:sldChg chg="addSp delSp modSp add del mod modClrScheme chgLayout">
        <pc:chgData name="Alessandro Rosa" userId="160ebd4fdc994b88" providerId="LiveId" clId="{2CB76B71-4F03-4692-A5EC-D2D8EE3DE531}" dt="2021-06-26T16:26:26.677" v="2475" actId="2696"/>
        <pc:sldMkLst>
          <pc:docMk/>
          <pc:sldMk cId="1305649136" sldId="278"/>
        </pc:sldMkLst>
        <pc:spChg chg="add del">
          <ac:chgData name="Alessandro Rosa" userId="160ebd4fdc994b88" providerId="LiveId" clId="{2CB76B71-4F03-4692-A5EC-D2D8EE3DE531}" dt="2021-06-26T16:25:01.819" v="2431" actId="478"/>
          <ac:spMkLst>
            <pc:docMk/>
            <pc:sldMk cId="1305649136" sldId="278"/>
            <ac:spMk id="3" creationId="{FDF0D02B-2127-4C1C-898A-7178D919346F}"/>
          </ac:spMkLst>
        </pc:spChg>
        <pc:spChg chg="add del mod ord">
          <ac:chgData name="Alessandro Rosa" userId="160ebd4fdc994b88" providerId="LiveId" clId="{2CB76B71-4F03-4692-A5EC-D2D8EE3DE531}" dt="2021-06-26T16:25:21.455" v="2445" actId="700"/>
          <ac:spMkLst>
            <pc:docMk/>
            <pc:sldMk cId="1305649136" sldId="278"/>
            <ac:spMk id="9" creationId="{9A38C5F3-2083-48F9-8222-90485DD3A721}"/>
          </ac:spMkLst>
        </pc:spChg>
        <pc:spChg chg="add del mod ord">
          <ac:chgData name="Alessandro Rosa" userId="160ebd4fdc994b88" providerId="LiveId" clId="{2CB76B71-4F03-4692-A5EC-D2D8EE3DE531}" dt="2021-06-26T16:25:21.455" v="2445" actId="700"/>
          <ac:spMkLst>
            <pc:docMk/>
            <pc:sldMk cId="1305649136" sldId="278"/>
            <ac:spMk id="10" creationId="{51924B2C-0275-457A-B94E-E99A79A3FF4C}"/>
          </ac:spMkLst>
        </pc:spChg>
        <pc:spChg chg="del mod">
          <ac:chgData name="Alessandro Rosa" userId="160ebd4fdc994b88" providerId="LiveId" clId="{2CB76B71-4F03-4692-A5EC-D2D8EE3DE531}" dt="2021-06-26T16:25:23.826" v="2446" actId="478"/>
          <ac:spMkLst>
            <pc:docMk/>
            <pc:sldMk cId="1305649136" sldId="278"/>
            <ac:spMk id="12" creationId="{1B1787CF-68F8-47E1-B537-DCA56241EF02}"/>
          </ac:spMkLst>
        </pc:spChg>
        <pc:spChg chg="add del mod ord">
          <ac:chgData name="Alessandro Rosa" userId="160ebd4fdc994b88" providerId="LiveId" clId="{2CB76B71-4F03-4692-A5EC-D2D8EE3DE531}" dt="2021-06-26T16:25:38.648" v="2464" actId="700"/>
          <ac:spMkLst>
            <pc:docMk/>
            <pc:sldMk cId="1305649136" sldId="278"/>
            <ac:spMk id="13" creationId="{2F502968-42D8-4C13-BBAA-FE1EDAC5FCE4}"/>
          </ac:spMkLst>
        </pc:spChg>
        <pc:spChg chg="add del mod ord">
          <ac:chgData name="Alessandro Rosa" userId="160ebd4fdc994b88" providerId="LiveId" clId="{2CB76B71-4F03-4692-A5EC-D2D8EE3DE531}" dt="2021-06-26T16:25:38.648" v="2464" actId="700"/>
          <ac:spMkLst>
            <pc:docMk/>
            <pc:sldMk cId="1305649136" sldId="278"/>
            <ac:spMk id="14" creationId="{EBAFA3BA-222B-4C87-86B2-7C283AB21C9B}"/>
          </ac:spMkLst>
        </pc:spChg>
        <pc:spChg chg="add del mod">
          <ac:chgData name="Alessandro Rosa" userId="160ebd4fdc994b88" providerId="LiveId" clId="{2CB76B71-4F03-4692-A5EC-D2D8EE3DE531}" dt="2021-06-26T16:26:24.792" v="2474"/>
          <ac:spMkLst>
            <pc:docMk/>
            <pc:sldMk cId="1305649136" sldId="278"/>
            <ac:spMk id="15" creationId="{0184EF1D-2E5E-4C2D-B62C-E80480F5136A}"/>
          </ac:spMkLst>
        </pc:spChg>
        <pc:spChg chg="del mod">
          <ac:chgData name="Alessandro Rosa" userId="160ebd4fdc994b88" providerId="LiveId" clId="{2CB76B71-4F03-4692-A5EC-D2D8EE3DE531}" dt="2021-06-26T16:24:58.905" v="2428" actId="478"/>
          <ac:spMkLst>
            <pc:docMk/>
            <pc:sldMk cId="1305649136" sldId="278"/>
            <ac:spMk id="16" creationId="{F09B1A37-F881-4F3A-94DC-9316435188D2}"/>
          </ac:spMkLst>
        </pc:spChg>
        <pc:spChg chg="mod">
          <ac:chgData name="Alessandro Rosa" userId="160ebd4fdc994b88" providerId="LiveId" clId="{2CB76B71-4F03-4692-A5EC-D2D8EE3DE531}" dt="2021-06-26T16:24:54.171" v="2425" actId="20577"/>
          <ac:spMkLst>
            <pc:docMk/>
            <pc:sldMk cId="1305649136" sldId="278"/>
            <ac:spMk id="25" creationId="{670C9991-2AFF-46C9-BC52-E77BAF688528}"/>
          </ac:spMkLst>
        </pc:spChg>
        <pc:picChg chg="del">
          <ac:chgData name="Alessandro Rosa" userId="160ebd4fdc994b88" providerId="LiveId" clId="{2CB76B71-4F03-4692-A5EC-D2D8EE3DE531}" dt="2021-06-26T16:24:56.249" v="2426" actId="478"/>
          <ac:picMkLst>
            <pc:docMk/>
            <pc:sldMk cId="1305649136" sldId="278"/>
            <ac:picMk id="11" creationId="{F00C3E94-0DB1-4E5E-BF46-C00C102FE10C}"/>
          </ac:picMkLst>
        </pc:picChg>
      </pc:sldChg>
      <pc:sldChg chg="modSp add del mod ord">
        <pc:chgData name="Alessandro Rosa" userId="160ebd4fdc994b88" providerId="LiveId" clId="{2CB76B71-4F03-4692-A5EC-D2D8EE3DE531}" dt="2021-06-27T16:02:43.106" v="11266" actId="2696"/>
        <pc:sldMkLst>
          <pc:docMk/>
          <pc:sldMk cId="3415071810" sldId="278"/>
        </pc:sldMkLst>
        <pc:spChg chg="mod">
          <ac:chgData name="Alessandro Rosa" userId="160ebd4fdc994b88" providerId="LiveId" clId="{2CB76B71-4F03-4692-A5EC-D2D8EE3DE531}" dt="2021-06-26T16:32:09.562" v="2516" actId="20577"/>
          <ac:spMkLst>
            <pc:docMk/>
            <pc:sldMk cId="3415071810" sldId="278"/>
            <ac:spMk id="9" creationId="{C6FA1706-F3F8-41AE-8A54-8C601FC64FA7}"/>
          </ac:spMkLst>
        </pc:spChg>
        <pc:spChg chg="mod">
          <ac:chgData name="Alessandro Rosa" userId="160ebd4fdc994b88" providerId="LiveId" clId="{2CB76B71-4F03-4692-A5EC-D2D8EE3DE531}" dt="2021-06-27T16:02:14.104" v="11241" actId="21"/>
          <ac:spMkLst>
            <pc:docMk/>
            <pc:sldMk cId="3415071810" sldId="278"/>
            <ac:spMk id="10" creationId="{069CA2DA-FD7B-4820-A588-5CE12164B071}"/>
          </ac:spMkLst>
        </pc:spChg>
        <pc:spChg chg="mod">
          <ac:chgData name="Alessandro Rosa" userId="160ebd4fdc994b88" providerId="LiveId" clId="{2CB76B71-4F03-4692-A5EC-D2D8EE3DE531}" dt="2021-06-26T16:36:43.266" v="2644" actId="20577"/>
          <ac:spMkLst>
            <pc:docMk/>
            <pc:sldMk cId="3415071810" sldId="278"/>
            <ac:spMk id="16" creationId="{D228F529-CBC2-4AEF-8727-542BD6364AF4}"/>
          </ac:spMkLst>
        </pc:spChg>
      </pc:sldChg>
      <pc:sldChg chg="modSp add del mod">
        <pc:chgData name="Alessandro Rosa" userId="160ebd4fdc994b88" providerId="LiveId" clId="{2CB76B71-4F03-4692-A5EC-D2D8EE3DE531}" dt="2021-06-27T16:04:06.306" v="11287" actId="2696"/>
        <pc:sldMkLst>
          <pc:docMk/>
          <pc:sldMk cId="22430666" sldId="279"/>
        </pc:sldMkLst>
        <pc:spChg chg="mod">
          <ac:chgData name="Alessandro Rosa" userId="160ebd4fdc994b88" providerId="LiveId" clId="{2CB76B71-4F03-4692-A5EC-D2D8EE3DE531}" dt="2021-06-27T16:03:21.032" v="11279" actId="21"/>
          <ac:spMkLst>
            <pc:docMk/>
            <pc:sldMk cId="22430666" sldId="279"/>
            <ac:spMk id="10" creationId="{069CA2DA-FD7B-4820-A588-5CE12164B071}"/>
          </ac:spMkLst>
        </pc:spChg>
      </pc:sldChg>
      <pc:sldChg chg="addSp delSp modSp add del mod">
        <pc:chgData name="Alessandro Rosa" userId="160ebd4fdc994b88" providerId="LiveId" clId="{2CB76B71-4F03-4692-A5EC-D2D8EE3DE531}" dt="2021-06-27T16:05:05.583" v="11305" actId="2696"/>
        <pc:sldMkLst>
          <pc:docMk/>
          <pc:sldMk cId="1853112845" sldId="280"/>
        </pc:sldMkLst>
        <pc:spChg chg="add del mod">
          <ac:chgData name="Alessandro Rosa" userId="160ebd4fdc994b88" providerId="LiveId" clId="{2CB76B71-4F03-4692-A5EC-D2D8EE3DE531}" dt="2021-06-26T16:52:25.394" v="4877" actId="478"/>
          <ac:spMkLst>
            <pc:docMk/>
            <pc:sldMk cId="1853112845" sldId="280"/>
            <ac:spMk id="9" creationId="{C6FA1706-F3F8-41AE-8A54-8C601FC64FA7}"/>
          </ac:spMkLst>
        </pc:spChg>
        <pc:spChg chg="mod">
          <ac:chgData name="Alessandro Rosa" userId="160ebd4fdc994b88" providerId="LiveId" clId="{2CB76B71-4F03-4692-A5EC-D2D8EE3DE531}" dt="2021-06-26T16:51:22.603" v="4873"/>
          <ac:spMkLst>
            <pc:docMk/>
            <pc:sldMk cId="1853112845" sldId="280"/>
            <ac:spMk id="10" creationId="{069CA2DA-FD7B-4820-A588-5CE12164B071}"/>
          </ac:spMkLst>
        </pc:spChg>
        <pc:spChg chg="mod">
          <ac:chgData name="Alessandro Rosa" userId="160ebd4fdc994b88" providerId="LiveId" clId="{2CB76B71-4F03-4692-A5EC-D2D8EE3DE531}" dt="2021-06-26T16:46:32.049" v="4707" actId="20577"/>
          <ac:spMkLst>
            <pc:docMk/>
            <pc:sldMk cId="1853112845" sldId="280"/>
            <ac:spMk id="16" creationId="{D228F529-CBC2-4AEF-8727-542BD6364AF4}"/>
          </ac:spMkLst>
        </pc:spChg>
      </pc:sldChg>
      <pc:sldChg chg="new del">
        <pc:chgData name="Alessandro Rosa" userId="160ebd4fdc994b88" providerId="LiveId" clId="{2CB76B71-4F03-4692-A5EC-D2D8EE3DE531}" dt="2021-06-26T16:52:55.104" v="4883" actId="2696"/>
        <pc:sldMkLst>
          <pc:docMk/>
          <pc:sldMk cId="579569941" sldId="281"/>
        </pc:sldMkLst>
      </pc:sldChg>
      <pc:sldChg chg="modSp add mod">
        <pc:chgData name="Alessandro Rosa" userId="160ebd4fdc994b88" providerId="LiveId" clId="{2CB76B71-4F03-4692-A5EC-D2D8EE3DE531}" dt="2021-06-27T15:28:53.825" v="10611" actId="207"/>
        <pc:sldMkLst>
          <pc:docMk/>
          <pc:sldMk cId="1185080349" sldId="281"/>
        </pc:sldMkLst>
        <pc:graphicFrameChg chg="mod modGraphic">
          <ac:chgData name="Alessandro Rosa" userId="160ebd4fdc994b88" providerId="LiveId" clId="{2CB76B71-4F03-4692-A5EC-D2D8EE3DE531}" dt="2021-06-27T15:28:53.825" v="10611" actId="207"/>
          <ac:graphicFrameMkLst>
            <pc:docMk/>
            <pc:sldMk cId="1185080349" sldId="281"/>
            <ac:graphicFrameMk id="17" creationId="{E133762E-A84C-4258-A74A-875AF4088582}"/>
          </ac:graphicFrameMkLst>
        </pc:graphicFrameChg>
      </pc:sldChg>
      <pc:sldChg chg="modSp add mod">
        <pc:chgData name="Alessandro Rosa" userId="160ebd4fdc994b88" providerId="LiveId" clId="{2CB76B71-4F03-4692-A5EC-D2D8EE3DE531}" dt="2021-06-27T14:42:12.025" v="8075" actId="20577"/>
        <pc:sldMkLst>
          <pc:docMk/>
          <pc:sldMk cId="2775929483" sldId="282"/>
        </pc:sldMkLst>
        <pc:spChg chg="mod">
          <ac:chgData name="Alessandro Rosa" userId="160ebd4fdc994b88" providerId="LiveId" clId="{2CB76B71-4F03-4692-A5EC-D2D8EE3DE531}" dt="2021-06-27T14:33:10.031" v="7562"/>
          <ac:spMkLst>
            <pc:docMk/>
            <pc:sldMk cId="2775929483" sldId="282"/>
            <ac:spMk id="16" creationId="{E1C5D9C2-A4BE-4966-A61F-AC45F6D1B34E}"/>
          </ac:spMkLst>
        </pc:spChg>
        <pc:graphicFrameChg chg="mod modGraphic">
          <ac:chgData name="Alessandro Rosa" userId="160ebd4fdc994b88" providerId="LiveId" clId="{2CB76B71-4F03-4692-A5EC-D2D8EE3DE531}" dt="2021-06-27T14:42:12.025" v="8075" actId="20577"/>
          <ac:graphicFrameMkLst>
            <pc:docMk/>
            <pc:sldMk cId="2775929483" sldId="282"/>
            <ac:graphicFrameMk id="17" creationId="{E133762E-A84C-4258-A74A-875AF4088582}"/>
          </ac:graphicFrameMkLst>
        </pc:graphicFrameChg>
      </pc:sldChg>
      <pc:sldChg chg="addSp delSp modSp add mod">
        <pc:chgData name="Alessandro Rosa" userId="160ebd4fdc994b88" providerId="LiveId" clId="{2CB76B71-4F03-4692-A5EC-D2D8EE3DE531}" dt="2021-06-27T14:48:51.664" v="8249" actId="20577"/>
        <pc:sldMkLst>
          <pc:docMk/>
          <pc:sldMk cId="3570697573" sldId="283"/>
        </pc:sldMkLst>
        <pc:spChg chg="mod">
          <ac:chgData name="Alessandro Rosa" userId="160ebd4fdc994b88" providerId="LiveId" clId="{2CB76B71-4F03-4692-A5EC-D2D8EE3DE531}" dt="2021-06-27T14:43:40.987" v="8093"/>
          <ac:spMkLst>
            <pc:docMk/>
            <pc:sldMk cId="3570697573" sldId="283"/>
            <ac:spMk id="16" creationId="{E1C5D9C2-A4BE-4966-A61F-AC45F6D1B34E}"/>
          </ac:spMkLst>
        </pc:spChg>
        <pc:spChg chg="add del mod">
          <ac:chgData name="Alessandro Rosa" userId="160ebd4fdc994b88" providerId="LiveId" clId="{2CB76B71-4F03-4692-A5EC-D2D8EE3DE531}" dt="2021-06-27T14:43:39.660" v="8091" actId="478"/>
          <ac:spMkLst>
            <pc:docMk/>
            <pc:sldMk cId="3570697573" sldId="283"/>
            <ac:spMk id="18" creationId="{62D6851C-9B82-49AA-89A3-98C42BF04E86}"/>
          </ac:spMkLst>
        </pc:spChg>
        <pc:spChg chg="add del mod">
          <ac:chgData name="Alessandro Rosa" userId="160ebd4fdc994b88" providerId="LiveId" clId="{2CB76B71-4F03-4692-A5EC-D2D8EE3DE531}" dt="2021-06-27T14:42:51.393" v="8080"/>
          <ac:spMkLst>
            <pc:docMk/>
            <pc:sldMk cId="3570697573" sldId="283"/>
            <ac:spMk id="19" creationId="{E9EEA232-6CF9-4BD7-987B-65A9E0271736}"/>
          </ac:spMkLst>
        </pc:spChg>
        <pc:spChg chg="mod">
          <ac:chgData name="Alessandro Rosa" userId="160ebd4fdc994b88" providerId="LiveId" clId="{2CB76B71-4F03-4692-A5EC-D2D8EE3DE531}" dt="2021-06-27T14:43:38.658" v="8088" actId="2711"/>
          <ac:spMkLst>
            <pc:docMk/>
            <pc:sldMk cId="3570697573" sldId="283"/>
            <ac:spMk id="21" creationId="{55A24F14-D3EA-42A5-992F-04383205B2FE}"/>
          </ac:spMkLst>
        </pc:spChg>
        <pc:spChg chg="mod">
          <ac:chgData name="Alessandro Rosa" userId="160ebd4fdc994b88" providerId="LiveId" clId="{2CB76B71-4F03-4692-A5EC-D2D8EE3DE531}" dt="2021-06-27T14:43:38.658" v="8088" actId="2711"/>
          <ac:spMkLst>
            <pc:docMk/>
            <pc:sldMk cId="3570697573" sldId="283"/>
            <ac:spMk id="22" creationId="{B94CA763-8704-41A8-A50F-E64FF4101051}"/>
          </ac:spMkLst>
        </pc:spChg>
        <pc:spChg chg="mod">
          <ac:chgData name="Alessandro Rosa" userId="160ebd4fdc994b88" providerId="LiveId" clId="{2CB76B71-4F03-4692-A5EC-D2D8EE3DE531}" dt="2021-06-27T14:43:38.658" v="8088" actId="2711"/>
          <ac:spMkLst>
            <pc:docMk/>
            <pc:sldMk cId="3570697573" sldId="283"/>
            <ac:spMk id="23" creationId="{6DAFB113-B8C0-4425-8B07-AB1ED4F542F2}"/>
          </ac:spMkLst>
        </pc:spChg>
        <pc:spChg chg="mod">
          <ac:chgData name="Alessandro Rosa" userId="160ebd4fdc994b88" providerId="LiveId" clId="{2CB76B71-4F03-4692-A5EC-D2D8EE3DE531}" dt="2021-06-27T14:43:38.658" v="8088" actId="2711"/>
          <ac:spMkLst>
            <pc:docMk/>
            <pc:sldMk cId="3570697573" sldId="283"/>
            <ac:spMk id="24" creationId="{F2CA0991-110C-4899-A709-038304D96F63}"/>
          </ac:spMkLst>
        </pc:spChg>
        <pc:grpChg chg="add del mod">
          <ac:chgData name="Alessandro Rosa" userId="160ebd4fdc994b88" providerId="LiveId" clId="{2CB76B71-4F03-4692-A5EC-D2D8EE3DE531}" dt="2021-06-27T14:43:39.337" v="8090"/>
          <ac:grpSpMkLst>
            <pc:docMk/>
            <pc:sldMk cId="3570697573" sldId="283"/>
            <ac:grpSpMk id="20" creationId="{B2F4A0A9-5DF9-48AE-B0A6-E7E8D2BCF0F1}"/>
          </ac:grpSpMkLst>
        </pc:grpChg>
        <pc:graphicFrameChg chg="add del mod">
          <ac:chgData name="Alessandro Rosa" userId="160ebd4fdc994b88" providerId="LiveId" clId="{2CB76B71-4F03-4692-A5EC-D2D8EE3DE531}" dt="2021-06-27T14:48:51.664" v="8249" actId="20577"/>
          <ac:graphicFrameMkLst>
            <pc:docMk/>
            <pc:sldMk cId="3570697573" sldId="283"/>
            <ac:graphicFrameMk id="17" creationId="{E133762E-A84C-4258-A74A-875AF4088582}"/>
          </ac:graphicFrameMkLst>
        </pc:graphicFrameChg>
      </pc:sldChg>
      <pc:sldChg chg="modSp add mod ord">
        <pc:chgData name="Alessandro Rosa" userId="160ebd4fdc994b88" providerId="LiveId" clId="{2CB76B71-4F03-4692-A5EC-D2D8EE3DE531}" dt="2021-07-03T13:22:23.601" v="11309" actId="20577"/>
        <pc:sldMkLst>
          <pc:docMk/>
          <pc:sldMk cId="3098248793" sldId="284"/>
        </pc:sldMkLst>
        <pc:spChg chg="mod">
          <ac:chgData name="Alessandro Rosa" userId="160ebd4fdc994b88" providerId="LiveId" clId="{2CB76B71-4F03-4692-A5EC-D2D8EE3DE531}" dt="2021-06-27T14:50:08.775" v="8266" actId="20577"/>
          <ac:spMkLst>
            <pc:docMk/>
            <pc:sldMk cId="3098248793" sldId="284"/>
            <ac:spMk id="9" creationId="{8183AE91-275B-4982-894B-FF1CDAC8D8B4}"/>
          </ac:spMkLst>
        </pc:spChg>
        <pc:spChg chg="mod">
          <ac:chgData name="Alessandro Rosa" userId="160ebd4fdc994b88" providerId="LiveId" clId="{2CB76B71-4F03-4692-A5EC-D2D8EE3DE531}" dt="2021-06-27T15:12:01.645" v="9745" actId="20577"/>
          <ac:spMkLst>
            <pc:docMk/>
            <pc:sldMk cId="3098248793" sldId="284"/>
            <ac:spMk id="16" creationId="{E1C5D9C2-A4BE-4966-A61F-AC45F6D1B34E}"/>
          </ac:spMkLst>
        </pc:spChg>
        <pc:graphicFrameChg chg="mod">
          <ac:chgData name="Alessandro Rosa" userId="160ebd4fdc994b88" providerId="LiveId" clId="{2CB76B71-4F03-4692-A5EC-D2D8EE3DE531}" dt="2021-07-03T13:22:23.601" v="11309" actId="20577"/>
          <ac:graphicFrameMkLst>
            <pc:docMk/>
            <pc:sldMk cId="3098248793" sldId="284"/>
            <ac:graphicFrameMk id="17" creationId="{E133762E-A84C-4258-A74A-875AF4088582}"/>
          </ac:graphicFrameMkLst>
        </pc:graphicFrameChg>
      </pc:sldChg>
      <pc:sldChg chg="modSp add mod">
        <pc:chgData name="Alessandro Rosa" userId="160ebd4fdc994b88" providerId="LiveId" clId="{2CB76B71-4F03-4692-A5EC-D2D8EE3DE531}" dt="2021-06-27T15:13:30.561" v="9766"/>
        <pc:sldMkLst>
          <pc:docMk/>
          <pc:sldMk cId="3348790363" sldId="285"/>
        </pc:sldMkLst>
        <pc:spChg chg="mod">
          <ac:chgData name="Alessandro Rosa" userId="160ebd4fdc994b88" providerId="LiveId" clId="{2CB76B71-4F03-4692-A5EC-D2D8EE3DE531}" dt="2021-06-27T14:59:32.134" v="8741"/>
          <ac:spMkLst>
            <pc:docMk/>
            <pc:sldMk cId="3348790363" sldId="285"/>
            <ac:spMk id="16" creationId="{E1C5D9C2-A4BE-4966-A61F-AC45F6D1B34E}"/>
          </ac:spMkLst>
        </pc:spChg>
        <pc:graphicFrameChg chg="mod">
          <ac:chgData name="Alessandro Rosa" userId="160ebd4fdc994b88" providerId="LiveId" clId="{2CB76B71-4F03-4692-A5EC-D2D8EE3DE531}" dt="2021-06-27T15:13:30.561" v="9766"/>
          <ac:graphicFrameMkLst>
            <pc:docMk/>
            <pc:sldMk cId="3348790363" sldId="285"/>
            <ac:graphicFrameMk id="17" creationId="{E133762E-A84C-4258-A74A-875AF4088582}"/>
          </ac:graphicFrameMkLst>
        </pc:graphicFrameChg>
      </pc:sldChg>
      <pc:sldChg chg="modSp add mod">
        <pc:chgData name="Alessandro Rosa" userId="160ebd4fdc994b88" providerId="LiveId" clId="{2CB76B71-4F03-4692-A5EC-D2D8EE3DE531}" dt="2021-06-27T15:18:33.735" v="10304" actId="20577"/>
        <pc:sldMkLst>
          <pc:docMk/>
          <pc:sldMk cId="2075154568" sldId="286"/>
        </pc:sldMkLst>
        <pc:spChg chg="mod">
          <ac:chgData name="Alessandro Rosa" userId="160ebd4fdc994b88" providerId="LiveId" clId="{2CB76B71-4F03-4692-A5EC-D2D8EE3DE531}" dt="2021-06-27T15:15:53.286" v="9791" actId="20577"/>
          <ac:spMkLst>
            <pc:docMk/>
            <pc:sldMk cId="2075154568" sldId="286"/>
            <ac:spMk id="16" creationId="{E1C5D9C2-A4BE-4966-A61F-AC45F6D1B34E}"/>
          </ac:spMkLst>
        </pc:spChg>
        <pc:graphicFrameChg chg="mod">
          <ac:chgData name="Alessandro Rosa" userId="160ebd4fdc994b88" providerId="LiveId" clId="{2CB76B71-4F03-4692-A5EC-D2D8EE3DE531}" dt="2021-06-27T15:18:33.735" v="10304" actId="20577"/>
          <ac:graphicFrameMkLst>
            <pc:docMk/>
            <pc:sldMk cId="2075154568" sldId="286"/>
            <ac:graphicFrameMk id="17" creationId="{E133762E-A84C-4258-A74A-875AF4088582}"/>
          </ac:graphicFrameMkLst>
        </pc:graphicFrameChg>
      </pc:sldChg>
      <pc:sldChg chg="addSp delSp modSp add mod">
        <pc:chgData name="Alessandro Rosa" userId="160ebd4fdc994b88" providerId="LiveId" clId="{2CB76B71-4F03-4692-A5EC-D2D8EE3DE531}" dt="2021-06-27T15:32:43.530" v="10615" actId="18714"/>
        <pc:sldMkLst>
          <pc:docMk/>
          <pc:sldMk cId="1791343948" sldId="287"/>
        </pc:sldMkLst>
        <pc:spChg chg="mod">
          <ac:chgData name="Alessandro Rosa" userId="160ebd4fdc994b88" providerId="LiveId" clId="{2CB76B71-4F03-4692-A5EC-D2D8EE3DE531}" dt="2021-06-27T15:18:46.917" v="10306"/>
          <ac:spMkLst>
            <pc:docMk/>
            <pc:sldMk cId="1791343948" sldId="287"/>
            <ac:spMk id="16" creationId="{E1C5D9C2-A4BE-4966-A61F-AC45F6D1B34E}"/>
          </ac:spMkLst>
        </pc:spChg>
        <pc:spChg chg="add del mod">
          <ac:chgData name="Alessandro Rosa" userId="160ebd4fdc994b88" providerId="LiveId" clId="{2CB76B71-4F03-4692-A5EC-D2D8EE3DE531}" dt="2021-06-27T15:21:48.598" v="10494" actId="478"/>
          <ac:spMkLst>
            <pc:docMk/>
            <pc:sldMk cId="1791343948" sldId="287"/>
            <ac:spMk id="18" creationId="{ADD951B5-FC82-43F7-B695-3ADE4CB384DB}"/>
          </ac:spMkLst>
        </pc:spChg>
        <pc:spChg chg="add del mod">
          <ac:chgData name="Alessandro Rosa" userId="160ebd4fdc994b88" providerId="LiveId" clId="{2CB76B71-4F03-4692-A5EC-D2D8EE3DE531}" dt="2021-06-27T15:23:01.032" v="10589" actId="12084"/>
          <ac:spMkLst>
            <pc:docMk/>
            <pc:sldMk cId="1791343948" sldId="287"/>
            <ac:spMk id="22" creationId="{BBBA49E8-EA9F-4AE4-A354-FFFF8A3F2959}"/>
          </ac:spMkLst>
        </pc:spChg>
        <pc:graphicFrameChg chg="del mod">
          <ac:chgData name="Alessandro Rosa" userId="160ebd4fdc994b88" providerId="LiveId" clId="{2CB76B71-4F03-4692-A5EC-D2D8EE3DE531}" dt="2021-06-27T15:21:37.536" v="10490" actId="21"/>
          <ac:graphicFrameMkLst>
            <pc:docMk/>
            <pc:sldMk cId="1791343948" sldId="287"/>
            <ac:graphicFrameMk id="17" creationId="{E133762E-A84C-4258-A74A-875AF4088582}"/>
          </ac:graphicFrameMkLst>
        </pc:graphicFrameChg>
        <pc:graphicFrameChg chg="add del mod">
          <ac:chgData name="Alessandro Rosa" userId="160ebd4fdc994b88" providerId="LiveId" clId="{2CB76B71-4F03-4692-A5EC-D2D8EE3DE531}" dt="2021-06-27T15:21:38.773" v="10492"/>
          <ac:graphicFrameMkLst>
            <pc:docMk/>
            <pc:sldMk cId="1791343948" sldId="287"/>
            <ac:graphicFrameMk id="19" creationId="{C91C5878-FBD3-4383-8198-88B67751C905}"/>
          </ac:graphicFrameMkLst>
        </pc:graphicFrameChg>
        <pc:graphicFrameChg chg="add mod">
          <ac:chgData name="Alessandro Rosa" userId="160ebd4fdc994b88" providerId="LiveId" clId="{2CB76B71-4F03-4692-A5EC-D2D8EE3DE531}" dt="2021-06-27T15:22:25.094" v="10585" actId="20577"/>
          <ac:graphicFrameMkLst>
            <pc:docMk/>
            <pc:sldMk cId="1791343948" sldId="287"/>
            <ac:graphicFrameMk id="20" creationId="{2107C155-CF37-4BED-975F-E64D1266AD0B}"/>
          </ac:graphicFrameMkLst>
        </pc:graphicFrameChg>
        <pc:graphicFrameChg chg="add mod">
          <ac:chgData name="Alessandro Rosa" userId="160ebd4fdc994b88" providerId="LiveId" clId="{2CB76B71-4F03-4692-A5EC-D2D8EE3DE531}" dt="2021-06-27T15:32:43.530" v="10615" actId="18714"/>
          <ac:graphicFrameMkLst>
            <pc:docMk/>
            <pc:sldMk cId="1791343948" sldId="287"/>
            <ac:graphicFrameMk id="23" creationId="{3A80DD07-699B-42B3-8349-D9E39A19ED2E}"/>
          </ac:graphicFrameMkLst>
        </pc:graphicFrameChg>
      </pc:sldChg>
      <pc:sldChg chg="addSp delSp modSp add mod">
        <pc:chgData name="Alessandro Rosa" userId="160ebd4fdc994b88" providerId="LiveId" clId="{2CB76B71-4F03-4692-A5EC-D2D8EE3DE531}" dt="2021-06-27T15:47:41.886" v="10731" actId="404"/>
        <pc:sldMkLst>
          <pc:docMk/>
          <pc:sldMk cId="4057758814" sldId="288"/>
        </pc:sldMkLst>
        <pc:spChg chg="mod">
          <ac:chgData name="Alessandro Rosa" userId="160ebd4fdc994b88" providerId="LiveId" clId="{2CB76B71-4F03-4692-A5EC-D2D8EE3DE531}" dt="2021-06-27T15:42:50.117" v="10625" actId="20577"/>
          <ac:spMkLst>
            <pc:docMk/>
            <pc:sldMk cId="4057758814" sldId="288"/>
            <ac:spMk id="9" creationId="{8183AE91-275B-4982-894B-FF1CDAC8D8B4}"/>
          </ac:spMkLst>
        </pc:spChg>
        <pc:spChg chg="mod">
          <ac:chgData name="Alessandro Rosa" userId="160ebd4fdc994b88" providerId="LiveId" clId="{2CB76B71-4F03-4692-A5EC-D2D8EE3DE531}" dt="2021-06-27T15:46:56.810" v="10700" actId="20577"/>
          <ac:spMkLst>
            <pc:docMk/>
            <pc:sldMk cId="4057758814" sldId="288"/>
            <ac:spMk id="16" creationId="{E1C5D9C2-A4BE-4966-A61F-AC45F6D1B34E}"/>
          </ac:spMkLst>
        </pc:spChg>
        <pc:spChg chg="add mod">
          <ac:chgData name="Alessandro Rosa" userId="160ebd4fdc994b88" providerId="LiveId" clId="{2CB76B71-4F03-4692-A5EC-D2D8EE3DE531}" dt="2021-06-27T15:47:41.886" v="10731" actId="404"/>
          <ac:spMkLst>
            <pc:docMk/>
            <pc:sldMk cId="4057758814" sldId="288"/>
            <ac:spMk id="21" creationId="{5B7AA4A2-3AB8-4AF0-9A85-01E2F7E08560}"/>
          </ac:spMkLst>
        </pc:spChg>
        <pc:grpChg chg="del">
          <ac:chgData name="Alessandro Rosa" userId="160ebd4fdc994b88" providerId="LiveId" clId="{2CB76B71-4F03-4692-A5EC-D2D8EE3DE531}" dt="2021-06-27T15:43:18.108" v="10655" actId="478"/>
          <ac:grpSpMkLst>
            <pc:docMk/>
            <pc:sldMk cId="4057758814" sldId="288"/>
            <ac:grpSpMk id="11" creationId="{31B49A43-09B6-466D-B1EA-72A50020E3AA}"/>
          </ac:grpSpMkLst>
        </pc:grpChg>
        <pc:graphicFrameChg chg="del mod">
          <ac:chgData name="Alessandro Rosa" userId="160ebd4fdc994b88" providerId="LiveId" clId="{2CB76B71-4F03-4692-A5EC-D2D8EE3DE531}" dt="2021-06-27T15:43:13.493" v="10654" actId="478"/>
          <ac:graphicFrameMkLst>
            <pc:docMk/>
            <pc:sldMk cId="4057758814" sldId="288"/>
            <ac:graphicFrameMk id="20" creationId="{2107C155-CF37-4BED-975F-E64D1266AD0B}"/>
          </ac:graphicFrameMkLst>
        </pc:graphicFrameChg>
        <pc:graphicFrameChg chg="mod">
          <ac:chgData name="Alessandro Rosa" userId="160ebd4fdc994b88" providerId="LiveId" clId="{2CB76B71-4F03-4692-A5EC-D2D8EE3DE531}" dt="2021-06-27T15:43:11.054" v="10651" actId="478"/>
          <ac:graphicFrameMkLst>
            <pc:docMk/>
            <pc:sldMk cId="4057758814" sldId="288"/>
            <ac:graphicFrameMk id="23" creationId="{3A80DD07-699B-42B3-8349-D9E39A19ED2E}"/>
          </ac:graphicFrameMkLst>
        </pc:graphicFrameChg>
        <pc:picChg chg="add mod">
          <ac:chgData name="Alessandro Rosa" userId="160ebd4fdc994b88" providerId="LiveId" clId="{2CB76B71-4F03-4692-A5EC-D2D8EE3DE531}" dt="2021-06-27T15:46:57.127" v="10701" actId="962"/>
          <ac:picMkLst>
            <pc:docMk/>
            <pc:sldMk cId="4057758814" sldId="288"/>
            <ac:picMk id="18" creationId="{49A8801F-BD98-4B89-A1DB-56D19EE852A9}"/>
          </ac:picMkLst>
        </pc:picChg>
        <pc:picChg chg="add del mod">
          <ac:chgData name="Alessandro Rosa" userId="160ebd4fdc994b88" providerId="LiveId" clId="{2CB76B71-4F03-4692-A5EC-D2D8EE3DE531}" dt="2021-06-27T15:47:18.457" v="10704"/>
          <ac:picMkLst>
            <pc:docMk/>
            <pc:sldMk cId="4057758814" sldId="288"/>
            <ac:picMk id="19" creationId="{B23B9A74-8E7B-4801-971A-06894A5E1CE5}"/>
          </ac:picMkLst>
        </pc:picChg>
      </pc:sldChg>
      <pc:sldChg chg="modSp add mod">
        <pc:chgData name="Alessandro Rosa" userId="160ebd4fdc994b88" providerId="LiveId" clId="{2CB76B71-4F03-4692-A5EC-D2D8EE3DE531}" dt="2021-06-27T15:48:04.657" v="10751" actId="14826"/>
        <pc:sldMkLst>
          <pc:docMk/>
          <pc:sldMk cId="1648211331" sldId="289"/>
        </pc:sldMkLst>
        <pc:spChg chg="mod">
          <ac:chgData name="Alessandro Rosa" userId="160ebd4fdc994b88" providerId="LiveId" clId="{2CB76B71-4F03-4692-A5EC-D2D8EE3DE531}" dt="2021-06-27T15:47:56.541" v="10750" actId="20577"/>
          <ac:spMkLst>
            <pc:docMk/>
            <pc:sldMk cId="1648211331" sldId="289"/>
            <ac:spMk id="21" creationId="{5B7AA4A2-3AB8-4AF0-9A85-01E2F7E08560}"/>
          </ac:spMkLst>
        </pc:spChg>
        <pc:picChg chg="mod">
          <ac:chgData name="Alessandro Rosa" userId="160ebd4fdc994b88" providerId="LiveId" clId="{2CB76B71-4F03-4692-A5EC-D2D8EE3DE531}" dt="2021-06-27T15:48:04.657" v="10751" actId="14826"/>
          <ac:picMkLst>
            <pc:docMk/>
            <pc:sldMk cId="1648211331" sldId="289"/>
            <ac:picMk id="18" creationId="{49A8801F-BD98-4B89-A1DB-56D19EE852A9}"/>
          </ac:picMkLst>
        </pc:picChg>
      </pc:sldChg>
      <pc:sldChg chg="modSp add mod">
        <pc:chgData name="Alessandro Rosa" userId="160ebd4fdc994b88" providerId="LiveId" clId="{2CB76B71-4F03-4692-A5EC-D2D8EE3DE531}" dt="2021-06-27T15:48:15.769" v="10765" actId="14826"/>
        <pc:sldMkLst>
          <pc:docMk/>
          <pc:sldMk cId="761104936" sldId="290"/>
        </pc:sldMkLst>
        <pc:spChg chg="mod">
          <ac:chgData name="Alessandro Rosa" userId="160ebd4fdc994b88" providerId="LiveId" clId="{2CB76B71-4F03-4692-A5EC-D2D8EE3DE531}" dt="2021-06-27T15:48:11.765" v="10764" actId="20577"/>
          <ac:spMkLst>
            <pc:docMk/>
            <pc:sldMk cId="761104936" sldId="290"/>
            <ac:spMk id="21" creationId="{5B7AA4A2-3AB8-4AF0-9A85-01E2F7E08560}"/>
          </ac:spMkLst>
        </pc:spChg>
        <pc:picChg chg="mod">
          <ac:chgData name="Alessandro Rosa" userId="160ebd4fdc994b88" providerId="LiveId" clId="{2CB76B71-4F03-4692-A5EC-D2D8EE3DE531}" dt="2021-06-27T15:48:15.769" v="10765" actId="14826"/>
          <ac:picMkLst>
            <pc:docMk/>
            <pc:sldMk cId="761104936" sldId="290"/>
            <ac:picMk id="18" creationId="{49A8801F-BD98-4B89-A1DB-56D19EE852A9}"/>
          </ac:picMkLst>
        </pc:picChg>
      </pc:sldChg>
      <pc:sldChg chg="addSp delSp modSp add mod">
        <pc:chgData name="Alessandro Rosa" userId="160ebd4fdc994b88" providerId="LiveId" clId="{2CB76B71-4F03-4692-A5EC-D2D8EE3DE531}" dt="2021-06-27T15:49:48.056" v="10810" actId="1076"/>
        <pc:sldMkLst>
          <pc:docMk/>
          <pc:sldMk cId="2361783076" sldId="291"/>
        </pc:sldMkLst>
        <pc:spChg chg="add del mod">
          <ac:chgData name="Alessandro Rosa" userId="160ebd4fdc994b88" providerId="LiveId" clId="{2CB76B71-4F03-4692-A5EC-D2D8EE3DE531}" dt="2021-06-27T15:49:02.805" v="10770" actId="478"/>
          <ac:spMkLst>
            <pc:docMk/>
            <pc:sldMk cId="2361783076" sldId="291"/>
            <ac:spMk id="11" creationId="{D598D0B8-69F2-4C7B-8CFC-814525D53368}"/>
          </ac:spMkLst>
        </pc:spChg>
        <pc:spChg chg="mod">
          <ac:chgData name="Alessandro Rosa" userId="160ebd4fdc994b88" providerId="LiveId" clId="{2CB76B71-4F03-4692-A5EC-D2D8EE3DE531}" dt="2021-06-27T15:49:14.428" v="10803" actId="20577"/>
          <ac:spMkLst>
            <pc:docMk/>
            <pc:sldMk cId="2361783076" sldId="291"/>
            <ac:spMk id="16" creationId="{E1C5D9C2-A4BE-4966-A61F-AC45F6D1B34E}"/>
          </ac:spMkLst>
        </pc:spChg>
        <pc:spChg chg="del">
          <ac:chgData name="Alessandro Rosa" userId="160ebd4fdc994b88" providerId="LiveId" clId="{2CB76B71-4F03-4692-A5EC-D2D8EE3DE531}" dt="2021-06-27T15:49:04.325" v="10771" actId="478"/>
          <ac:spMkLst>
            <pc:docMk/>
            <pc:sldMk cId="2361783076" sldId="291"/>
            <ac:spMk id="21" creationId="{5B7AA4A2-3AB8-4AF0-9A85-01E2F7E08560}"/>
          </ac:spMkLst>
        </pc:spChg>
        <pc:graphicFrameChg chg="add mod modGraphic">
          <ac:chgData name="Alessandro Rosa" userId="160ebd4fdc994b88" providerId="LiveId" clId="{2CB76B71-4F03-4692-A5EC-D2D8EE3DE531}" dt="2021-06-27T15:49:48.056" v="10810" actId="1076"/>
          <ac:graphicFrameMkLst>
            <pc:docMk/>
            <pc:sldMk cId="2361783076" sldId="291"/>
            <ac:graphicFrameMk id="17" creationId="{97FB6BDA-B2E4-4312-B9AF-DDD2BC049439}"/>
          </ac:graphicFrameMkLst>
        </pc:graphicFrameChg>
        <pc:picChg chg="del">
          <ac:chgData name="Alessandro Rosa" userId="160ebd4fdc994b88" providerId="LiveId" clId="{2CB76B71-4F03-4692-A5EC-D2D8EE3DE531}" dt="2021-06-27T15:48:53.088" v="10769" actId="478"/>
          <ac:picMkLst>
            <pc:docMk/>
            <pc:sldMk cId="2361783076" sldId="291"/>
            <ac:picMk id="18" creationId="{49A8801F-BD98-4B89-A1DB-56D19EE852A9}"/>
          </ac:picMkLst>
        </pc:picChg>
      </pc:sldChg>
      <pc:sldChg chg="addSp modSp add mod ord">
        <pc:chgData name="Alessandro Rosa" userId="160ebd4fdc994b88" providerId="LiveId" clId="{2CB76B71-4F03-4692-A5EC-D2D8EE3DE531}" dt="2021-06-27T15:55:06.590" v="11016" actId="20577"/>
        <pc:sldMkLst>
          <pc:docMk/>
          <pc:sldMk cId="3206205635" sldId="292"/>
        </pc:sldMkLst>
        <pc:spChg chg="mod">
          <ac:chgData name="Alessandro Rosa" userId="160ebd4fdc994b88" providerId="LiveId" clId="{2CB76B71-4F03-4692-A5EC-D2D8EE3DE531}" dt="2021-06-27T15:50:18.869" v="10819" actId="20577"/>
          <ac:spMkLst>
            <pc:docMk/>
            <pc:sldMk cId="3206205635" sldId="292"/>
            <ac:spMk id="16" creationId="{E1C5D9C2-A4BE-4966-A61F-AC45F6D1B34E}"/>
          </ac:spMkLst>
        </pc:spChg>
        <pc:graphicFrameChg chg="mod">
          <ac:chgData name="Alessandro Rosa" userId="160ebd4fdc994b88" providerId="LiveId" clId="{2CB76B71-4F03-4692-A5EC-D2D8EE3DE531}" dt="2021-06-27T15:55:06.590" v="11016" actId="20577"/>
          <ac:graphicFrameMkLst>
            <pc:docMk/>
            <pc:sldMk cId="3206205635" sldId="292"/>
            <ac:graphicFrameMk id="17" creationId="{E133762E-A84C-4258-A74A-875AF4088582}"/>
          </ac:graphicFrameMkLst>
        </pc:graphicFrameChg>
        <pc:graphicFrameChg chg="add mod">
          <ac:chgData name="Alessandro Rosa" userId="160ebd4fdc994b88" providerId="LiveId" clId="{2CB76B71-4F03-4692-A5EC-D2D8EE3DE531}" dt="2021-06-27T15:51:02.649" v="10838" actId="1076"/>
          <ac:graphicFrameMkLst>
            <pc:docMk/>
            <pc:sldMk cId="3206205635" sldId="292"/>
            <ac:graphicFrameMk id="18" creationId="{D78DFA34-7965-4C65-B7E1-35968048716D}"/>
          </ac:graphicFrameMkLst>
        </pc:graphicFrameChg>
      </pc:sldChg>
      <pc:sldChg chg="addSp delSp modSp add mod ord">
        <pc:chgData name="Alessandro Rosa" userId="160ebd4fdc994b88" providerId="LiveId" clId="{2CB76B71-4F03-4692-A5EC-D2D8EE3DE531}" dt="2021-06-27T15:53:17.722" v="10876" actId="1076"/>
        <pc:sldMkLst>
          <pc:docMk/>
          <pc:sldMk cId="1493378317" sldId="293"/>
        </pc:sldMkLst>
        <pc:spChg chg="mod">
          <ac:chgData name="Alessandro Rosa" userId="160ebd4fdc994b88" providerId="LiveId" clId="{2CB76B71-4F03-4692-A5EC-D2D8EE3DE531}" dt="2021-06-27T15:51:42.309" v="10860" actId="20577"/>
          <ac:spMkLst>
            <pc:docMk/>
            <pc:sldMk cId="1493378317" sldId="293"/>
            <ac:spMk id="16" creationId="{E1C5D9C2-A4BE-4966-A61F-AC45F6D1B34E}"/>
          </ac:spMkLst>
        </pc:spChg>
        <pc:graphicFrameChg chg="add mod modGraphic">
          <ac:chgData name="Alessandro Rosa" userId="160ebd4fdc994b88" providerId="LiveId" clId="{2CB76B71-4F03-4692-A5EC-D2D8EE3DE531}" dt="2021-06-27T15:53:17.722" v="10876" actId="1076"/>
          <ac:graphicFrameMkLst>
            <pc:docMk/>
            <pc:sldMk cId="1493378317" sldId="293"/>
            <ac:graphicFrameMk id="13" creationId="{864AC39C-6904-4D02-B438-0E7B7EB83F6B}"/>
          </ac:graphicFrameMkLst>
        </pc:graphicFrameChg>
        <pc:graphicFrameChg chg="del">
          <ac:chgData name="Alessandro Rosa" userId="160ebd4fdc994b88" providerId="LiveId" clId="{2CB76B71-4F03-4692-A5EC-D2D8EE3DE531}" dt="2021-06-27T15:51:52.647" v="10861" actId="478"/>
          <ac:graphicFrameMkLst>
            <pc:docMk/>
            <pc:sldMk cId="1493378317" sldId="293"/>
            <ac:graphicFrameMk id="17" creationId="{97FB6BDA-B2E4-4312-B9AF-DDD2BC049439}"/>
          </ac:graphicFrameMkLst>
        </pc:graphicFrameChg>
      </pc:sldChg>
      <pc:sldChg chg="addSp delSp modSp add mod ord">
        <pc:chgData name="Alessandro Rosa" userId="160ebd4fdc994b88" providerId="LiveId" clId="{2CB76B71-4F03-4692-A5EC-D2D8EE3DE531}" dt="2021-07-03T14:17:23.293" v="11318" actId="1076"/>
        <pc:sldMkLst>
          <pc:docMk/>
          <pc:sldMk cId="2004616970" sldId="294"/>
        </pc:sldMkLst>
        <pc:spChg chg="mod">
          <ac:chgData name="Alessandro Rosa" userId="160ebd4fdc994b88" providerId="LiveId" clId="{2CB76B71-4F03-4692-A5EC-D2D8EE3DE531}" dt="2021-06-27T15:55:31.724" v="11020"/>
          <ac:spMkLst>
            <pc:docMk/>
            <pc:sldMk cId="2004616970" sldId="294"/>
            <ac:spMk id="16" creationId="{E1C5D9C2-A4BE-4966-A61F-AC45F6D1B34E}"/>
          </ac:spMkLst>
        </pc:spChg>
        <pc:graphicFrameChg chg="mod">
          <ac:chgData name="Alessandro Rosa" userId="160ebd4fdc994b88" providerId="LiveId" clId="{2CB76B71-4F03-4692-A5EC-D2D8EE3DE531}" dt="2021-07-03T13:50:15.616" v="11315"/>
          <ac:graphicFrameMkLst>
            <pc:docMk/>
            <pc:sldMk cId="2004616970" sldId="294"/>
            <ac:graphicFrameMk id="17" creationId="{E133762E-A84C-4258-A74A-875AF4088582}"/>
          </ac:graphicFrameMkLst>
        </pc:graphicFrameChg>
        <pc:graphicFrameChg chg="del">
          <ac:chgData name="Alessandro Rosa" userId="160ebd4fdc994b88" providerId="LiveId" clId="{2CB76B71-4F03-4692-A5EC-D2D8EE3DE531}" dt="2021-06-27T15:56:00.325" v="11027" actId="478"/>
          <ac:graphicFrameMkLst>
            <pc:docMk/>
            <pc:sldMk cId="2004616970" sldId="294"/>
            <ac:graphicFrameMk id="18" creationId="{D78DFA34-7965-4C65-B7E1-35968048716D}"/>
          </ac:graphicFrameMkLst>
        </pc:graphicFrameChg>
        <pc:picChg chg="add mod">
          <ac:chgData name="Alessandro Rosa" userId="160ebd4fdc994b88" providerId="LiveId" clId="{2CB76B71-4F03-4692-A5EC-D2D8EE3DE531}" dt="2021-07-03T14:17:23.293" v="11318" actId="1076"/>
          <ac:picMkLst>
            <pc:docMk/>
            <pc:sldMk cId="2004616970" sldId="294"/>
            <ac:picMk id="19" creationId="{5183B366-5B0D-4B6C-B803-973C87A5FA29}"/>
          </ac:picMkLst>
        </pc:picChg>
      </pc:sldChg>
      <pc:sldChg chg="addSp delSp modSp add mod ord">
        <pc:chgData name="Alessandro Rosa" userId="160ebd4fdc994b88" providerId="LiveId" clId="{2CB76B71-4F03-4692-A5EC-D2D8EE3DE531}" dt="2021-06-27T16:00:24.551" v="11183" actId="1076"/>
        <pc:sldMkLst>
          <pc:docMk/>
          <pc:sldMk cId="685898049" sldId="295"/>
        </pc:sldMkLst>
        <pc:spChg chg="add del mod">
          <ac:chgData name="Alessandro Rosa" userId="160ebd4fdc994b88" providerId="LiveId" clId="{2CB76B71-4F03-4692-A5EC-D2D8EE3DE531}" dt="2021-06-27T15:57:21.661" v="11120" actId="478"/>
          <ac:spMkLst>
            <pc:docMk/>
            <pc:sldMk cId="685898049" sldId="295"/>
            <ac:spMk id="11" creationId="{A32251DD-57B9-43F0-9E85-F7C1D00CBE13}"/>
          </ac:spMkLst>
        </pc:spChg>
        <pc:spChg chg="mod">
          <ac:chgData name="Alessandro Rosa" userId="160ebd4fdc994b88" providerId="LiveId" clId="{2CB76B71-4F03-4692-A5EC-D2D8EE3DE531}" dt="2021-06-27T15:58:14.353" v="11136" actId="1076"/>
          <ac:spMkLst>
            <pc:docMk/>
            <pc:sldMk cId="685898049" sldId="295"/>
            <ac:spMk id="16" creationId="{E1C5D9C2-A4BE-4966-A61F-AC45F6D1B34E}"/>
          </ac:spMkLst>
        </pc:spChg>
        <pc:spChg chg="del">
          <ac:chgData name="Alessandro Rosa" userId="160ebd4fdc994b88" providerId="LiveId" clId="{2CB76B71-4F03-4692-A5EC-D2D8EE3DE531}" dt="2021-06-27T15:57:54.148" v="11128" actId="478"/>
          <ac:spMkLst>
            <pc:docMk/>
            <pc:sldMk cId="685898049" sldId="295"/>
            <ac:spMk id="21" creationId="{5B7AA4A2-3AB8-4AF0-9A85-01E2F7E08560}"/>
          </ac:spMkLst>
        </pc:spChg>
        <pc:picChg chg="add mod">
          <ac:chgData name="Alessandro Rosa" userId="160ebd4fdc994b88" providerId="LiveId" clId="{2CB76B71-4F03-4692-A5EC-D2D8EE3DE531}" dt="2021-06-27T16:00:24.551" v="11183" actId="1076"/>
          <ac:picMkLst>
            <pc:docMk/>
            <pc:sldMk cId="685898049" sldId="295"/>
            <ac:picMk id="14" creationId="{991B298F-4CE4-4821-A71A-5A9FDCFC3B23}"/>
          </ac:picMkLst>
        </pc:picChg>
        <pc:picChg chg="del">
          <ac:chgData name="Alessandro Rosa" userId="160ebd4fdc994b88" providerId="LiveId" clId="{2CB76B71-4F03-4692-A5EC-D2D8EE3DE531}" dt="2021-06-27T15:57:19.495" v="11119" actId="478"/>
          <ac:picMkLst>
            <pc:docMk/>
            <pc:sldMk cId="685898049" sldId="295"/>
            <ac:picMk id="18" creationId="{49A8801F-BD98-4B89-A1DB-56D19EE852A9}"/>
          </ac:picMkLst>
        </pc:picChg>
      </pc:sldChg>
      <pc:sldChg chg="addSp delSp modSp add mod">
        <pc:chgData name="Alessandro Rosa" userId="160ebd4fdc994b88" providerId="LiveId" clId="{2CB76B71-4F03-4692-A5EC-D2D8EE3DE531}" dt="2021-06-27T16:00:41.303" v="11184" actId="1076"/>
        <pc:sldMkLst>
          <pc:docMk/>
          <pc:sldMk cId="3266438356" sldId="296"/>
        </pc:sldMkLst>
        <pc:spChg chg="mod">
          <ac:chgData name="Alessandro Rosa" userId="160ebd4fdc994b88" providerId="LiveId" clId="{2CB76B71-4F03-4692-A5EC-D2D8EE3DE531}" dt="2021-06-27T15:58:57.068" v="11148" actId="20577"/>
          <ac:spMkLst>
            <pc:docMk/>
            <pc:sldMk cId="3266438356" sldId="296"/>
            <ac:spMk id="16" creationId="{E1C5D9C2-A4BE-4966-A61F-AC45F6D1B34E}"/>
          </ac:spMkLst>
        </pc:spChg>
        <pc:picChg chg="add mod">
          <ac:chgData name="Alessandro Rosa" userId="160ebd4fdc994b88" providerId="LiveId" clId="{2CB76B71-4F03-4692-A5EC-D2D8EE3DE531}" dt="2021-06-27T16:00:41.303" v="11184" actId="1076"/>
          <ac:picMkLst>
            <pc:docMk/>
            <pc:sldMk cId="3266438356" sldId="296"/>
            <ac:picMk id="13" creationId="{5C796F63-EB21-4C80-B460-C8F241737099}"/>
          </ac:picMkLst>
        </pc:picChg>
        <pc:picChg chg="del">
          <ac:chgData name="Alessandro Rosa" userId="160ebd4fdc994b88" providerId="LiveId" clId="{2CB76B71-4F03-4692-A5EC-D2D8EE3DE531}" dt="2021-06-27T15:59:06.620" v="11152" actId="478"/>
          <ac:picMkLst>
            <pc:docMk/>
            <pc:sldMk cId="3266438356" sldId="296"/>
            <ac:picMk id="14" creationId="{991B298F-4CE4-4821-A71A-5A9FDCFC3B23}"/>
          </ac:picMkLst>
        </pc:picChg>
      </pc:sldChg>
      <pc:sldChg chg="addSp delSp modSp add mod">
        <pc:chgData name="Alessandro Rosa" userId="160ebd4fdc994b88" providerId="LiveId" clId="{2CB76B71-4F03-4692-A5EC-D2D8EE3DE531}" dt="2021-06-27T16:01:10.441" v="11193" actId="1076"/>
        <pc:sldMkLst>
          <pc:docMk/>
          <pc:sldMk cId="2025027296" sldId="297"/>
        </pc:sldMkLst>
        <pc:spChg chg="mod">
          <ac:chgData name="Alessandro Rosa" userId="160ebd4fdc994b88" providerId="LiveId" clId="{2CB76B71-4F03-4692-A5EC-D2D8EE3DE531}" dt="2021-06-27T15:59:36.356" v="11170" actId="20577"/>
          <ac:spMkLst>
            <pc:docMk/>
            <pc:sldMk cId="2025027296" sldId="297"/>
            <ac:spMk id="16" creationId="{E1C5D9C2-A4BE-4966-A61F-AC45F6D1B34E}"/>
          </ac:spMkLst>
        </pc:spChg>
        <pc:picChg chg="del">
          <ac:chgData name="Alessandro Rosa" userId="160ebd4fdc994b88" providerId="LiveId" clId="{2CB76B71-4F03-4692-A5EC-D2D8EE3DE531}" dt="2021-06-27T15:59:40.972" v="11171" actId="478"/>
          <ac:picMkLst>
            <pc:docMk/>
            <pc:sldMk cId="2025027296" sldId="297"/>
            <ac:picMk id="13" creationId="{5C796F63-EB21-4C80-B460-C8F241737099}"/>
          </ac:picMkLst>
        </pc:picChg>
        <pc:picChg chg="add mod">
          <ac:chgData name="Alessandro Rosa" userId="160ebd4fdc994b88" providerId="LiveId" clId="{2CB76B71-4F03-4692-A5EC-D2D8EE3DE531}" dt="2021-06-27T16:01:10.441" v="11193" actId="1076"/>
          <ac:picMkLst>
            <pc:docMk/>
            <pc:sldMk cId="2025027296" sldId="297"/>
            <ac:picMk id="14" creationId="{90A8D8B8-9ACD-4A97-A979-E37E71E68C36}"/>
          </ac:picMkLst>
        </pc:picChg>
      </pc:sldChg>
      <pc:sldChg chg="delSp modSp add mod ord">
        <pc:chgData name="Alessandro Rosa" userId="160ebd4fdc994b88" providerId="LiveId" clId="{2CB76B71-4F03-4692-A5EC-D2D8EE3DE531}" dt="2021-06-27T16:02:37.212" v="11264" actId="478"/>
        <pc:sldMkLst>
          <pc:docMk/>
          <pc:sldMk cId="3145433334" sldId="298"/>
        </pc:sldMkLst>
        <pc:spChg chg="mod">
          <ac:chgData name="Alessandro Rosa" userId="160ebd4fdc994b88" providerId="LiveId" clId="{2CB76B71-4F03-4692-A5EC-D2D8EE3DE531}" dt="2021-06-27T16:01:37.861" v="11235" actId="20577"/>
          <ac:spMkLst>
            <pc:docMk/>
            <pc:sldMk cId="3145433334" sldId="298"/>
            <ac:spMk id="9" creationId="{8183AE91-275B-4982-894B-FF1CDAC8D8B4}"/>
          </ac:spMkLst>
        </pc:spChg>
        <pc:spChg chg="mod">
          <ac:chgData name="Alessandro Rosa" userId="160ebd4fdc994b88" providerId="LiveId" clId="{2CB76B71-4F03-4692-A5EC-D2D8EE3DE531}" dt="2021-06-27T16:01:44.259" v="11236"/>
          <ac:spMkLst>
            <pc:docMk/>
            <pc:sldMk cId="3145433334" sldId="298"/>
            <ac:spMk id="16" creationId="{E1C5D9C2-A4BE-4966-A61F-AC45F6D1B34E}"/>
          </ac:spMkLst>
        </pc:spChg>
        <pc:graphicFrameChg chg="mod">
          <ac:chgData name="Alessandro Rosa" userId="160ebd4fdc994b88" providerId="LiveId" clId="{2CB76B71-4F03-4692-A5EC-D2D8EE3DE531}" dt="2021-06-27T16:02:33.869" v="11263" actId="20577"/>
          <ac:graphicFrameMkLst>
            <pc:docMk/>
            <pc:sldMk cId="3145433334" sldId="298"/>
            <ac:graphicFrameMk id="17" creationId="{E133762E-A84C-4258-A74A-875AF4088582}"/>
          </ac:graphicFrameMkLst>
        </pc:graphicFrameChg>
        <pc:picChg chg="del">
          <ac:chgData name="Alessandro Rosa" userId="160ebd4fdc994b88" providerId="LiveId" clId="{2CB76B71-4F03-4692-A5EC-D2D8EE3DE531}" dt="2021-06-27T16:02:37.212" v="11264" actId="478"/>
          <ac:picMkLst>
            <pc:docMk/>
            <pc:sldMk cId="3145433334" sldId="298"/>
            <ac:picMk id="19" creationId="{5183B366-5B0D-4B6C-B803-973C87A5FA29}"/>
          </ac:picMkLst>
        </pc:picChg>
      </pc:sldChg>
      <pc:sldChg chg="add del">
        <pc:chgData name="Alessandro Rosa" userId="160ebd4fdc994b88" providerId="LiveId" clId="{2CB76B71-4F03-4692-A5EC-D2D8EE3DE531}" dt="2021-06-27T16:02:45.177" v="11267" actId="2696"/>
        <pc:sldMkLst>
          <pc:docMk/>
          <pc:sldMk cId="1247285231" sldId="299"/>
        </pc:sldMkLst>
      </pc:sldChg>
      <pc:sldChg chg="modSp add mod ord">
        <pc:chgData name="Alessandro Rosa" userId="160ebd4fdc994b88" providerId="LiveId" clId="{2CB76B71-4F03-4692-A5EC-D2D8EE3DE531}" dt="2021-06-27T16:04:01.798" v="11286" actId="207"/>
        <pc:sldMkLst>
          <pc:docMk/>
          <pc:sldMk cId="3468660491" sldId="299"/>
        </pc:sldMkLst>
        <pc:graphicFrameChg chg="mod modGraphic">
          <ac:chgData name="Alessandro Rosa" userId="160ebd4fdc994b88" providerId="LiveId" clId="{2CB76B71-4F03-4692-A5EC-D2D8EE3DE531}" dt="2021-06-27T16:04:01.798" v="11286" actId="207"/>
          <ac:graphicFrameMkLst>
            <pc:docMk/>
            <pc:sldMk cId="3468660491" sldId="299"/>
            <ac:graphicFrameMk id="17" creationId="{E133762E-A84C-4258-A74A-875AF4088582}"/>
          </ac:graphicFrameMkLst>
        </pc:graphicFrameChg>
      </pc:sldChg>
      <pc:sldChg chg="modSp add mod">
        <pc:chgData name="Alessandro Rosa" userId="160ebd4fdc994b88" providerId="LiveId" clId="{2CB76B71-4F03-4692-A5EC-D2D8EE3DE531}" dt="2021-06-27T16:05:24.394" v="11306" actId="12269"/>
        <pc:sldMkLst>
          <pc:docMk/>
          <pc:sldMk cId="3470283850" sldId="300"/>
        </pc:sldMkLst>
        <pc:spChg chg="mod">
          <ac:chgData name="Alessandro Rosa" userId="160ebd4fdc994b88" providerId="LiveId" clId="{2CB76B71-4F03-4692-A5EC-D2D8EE3DE531}" dt="2021-06-27T16:04:53.929" v="11303" actId="1076"/>
          <ac:spMkLst>
            <pc:docMk/>
            <pc:sldMk cId="3470283850" sldId="300"/>
            <ac:spMk id="9" creationId="{8183AE91-275B-4982-894B-FF1CDAC8D8B4}"/>
          </ac:spMkLst>
        </pc:spChg>
        <pc:spChg chg="mod">
          <ac:chgData name="Alessandro Rosa" userId="160ebd4fdc994b88" providerId="LiveId" clId="{2CB76B71-4F03-4692-A5EC-D2D8EE3DE531}" dt="2021-06-27T16:04:53.929" v="11303" actId="1076"/>
          <ac:spMkLst>
            <pc:docMk/>
            <pc:sldMk cId="3470283850" sldId="300"/>
            <ac:spMk id="16" creationId="{E1C5D9C2-A4BE-4966-A61F-AC45F6D1B34E}"/>
          </ac:spMkLst>
        </pc:spChg>
        <pc:grpChg chg="mod">
          <ac:chgData name="Alessandro Rosa" userId="160ebd4fdc994b88" providerId="LiveId" clId="{2CB76B71-4F03-4692-A5EC-D2D8EE3DE531}" dt="2021-06-27T16:04:53.929" v="11303" actId="1076"/>
          <ac:grpSpMkLst>
            <pc:docMk/>
            <pc:sldMk cId="3470283850" sldId="300"/>
            <ac:grpSpMk id="4" creationId="{DC5BE236-0DB1-430A-A591-644C73B7185F}"/>
          </ac:grpSpMkLst>
        </pc:grpChg>
        <pc:grpChg chg="mod">
          <ac:chgData name="Alessandro Rosa" userId="160ebd4fdc994b88" providerId="LiveId" clId="{2CB76B71-4F03-4692-A5EC-D2D8EE3DE531}" dt="2021-06-27T16:04:53.929" v="11303" actId="1076"/>
          <ac:grpSpMkLst>
            <pc:docMk/>
            <pc:sldMk cId="3470283850" sldId="300"/>
            <ac:grpSpMk id="11" creationId="{31B49A43-09B6-466D-B1EA-72A50020E3AA}"/>
          </ac:grpSpMkLst>
        </pc:grpChg>
        <pc:graphicFrameChg chg="mod modGraphic">
          <ac:chgData name="Alessandro Rosa" userId="160ebd4fdc994b88" providerId="LiveId" clId="{2CB76B71-4F03-4692-A5EC-D2D8EE3DE531}" dt="2021-06-27T16:05:24.394" v="11306" actId="12269"/>
          <ac:graphicFrameMkLst>
            <pc:docMk/>
            <pc:sldMk cId="3470283850" sldId="300"/>
            <ac:graphicFrameMk id="17" creationId="{E133762E-A84C-4258-A74A-875AF4088582}"/>
          </ac:graphicFrameMkLst>
        </pc:graphicFrameChg>
      </pc:sldChg>
    </pc:docChg>
  </pc:docChgLst>
</pc:chgInfo>
</file>

<file path=ppt/diagrams/_rels/data10.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_rels/data24.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_rels/drawing24.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i="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dirty="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b="0" i="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dirty="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b="0" i="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algn="just"/>
          <a:r>
            <a:rPr lang="en-US" sz="1600" b="0" i="0" baseline="0" dirty="0">
              <a:latin typeface="+mj-lt"/>
            </a:rPr>
            <a:t>Is this really the case?</a:t>
          </a:r>
          <a:endParaRPr lang="it-IT" sz="1600" dirty="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AAAD7EF9-0435-47B4-AFB8-71B5DE613F55}">
      <dgm:prSet/>
      <dgm:spPr/>
      <dgm:t>
        <a:bodyPr/>
        <a:lstStyle/>
        <a:p>
          <a:r>
            <a:rPr lang="en-US" b="0" i="0" baseline="0">
              <a:latin typeface="Abadi" panose="020B0604020104020204" pitchFamily="34" charset="0"/>
            </a:rPr>
            <a:t>cf. the </a:t>
          </a:r>
          <a:r>
            <a:rPr lang="en-US" b="0" i="0" baseline="0">
              <a:latin typeface="Abadi" panose="020B0604020104020204" pitchFamily="34" charset="0"/>
              <a:hlinkClick xmlns:r="http://schemas.openxmlformats.org/officeDocument/2006/relationships" r:id="rId1"/>
            </a:rPr>
            <a:t>Colab</a:t>
          </a:r>
          <a:r>
            <a:rPr lang="en-US" b="0" i="0" baseline="0">
              <a:latin typeface="Abadi" panose="020B0604020104020204" pitchFamily="34" charset="0"/>
            </a:rPr>
            <a:t> file</a:t>
          </a:r>
          <a:endParaRPr lang="it-IT" dirty="0">
            <a:latin typeface="Abadi" panose="020B0604020104020204" pitchFamily="34" charset="0"/>
          </a:endParaRPr>
        </a:p>
      </dgm:t>
    </dgm:pt>
    <dgm:pt modelId="{90B00B9E-6E9A-4B45-B9B6-BD35689AB40A}" type="parTrans" cxnId="{7F12E8A9-FFD1-4622-8CAE-3CA2AA22584D}">
      <dgm:prSet/>
      <dgm:spPr/>
      <dgm:t>
        <a:bodyPr/>
        <a:lstStyle/>
        <a:p>
          <a:endParaRPr lang="it-IT">
            <a:latin typeface="Abadi" panose="020B0604020104020204" pitchFamily="34" charset="0"/>
          </a:endParaRPr>
        </a:p>
      </dgm:t>
    </dgm:pt>
    <dgm:pt modelId="{D9CE37EE-5575-47E4-A1BD-F219A7CAA694}" type="sibTrans" cxnId="{7F12E8A9-FFD1-4622-8CAE-3CA2AA22584D}">
      <dgm:prSet/>
      <dgm:spPr>
        <a:noFill/>
      </dgm:spPr>
      <dgm:t>
        <a:bodyPr/>
        <a:lstStyle/>
        <a:p>
          <a:endParaRPr lang="it-IT">
            <a:latin typeface="Abadi" panose="020B0604020104020204" pitchFamily="34" charset="0"/>
          </a:endParaRPr>
        </a:p>
      </dgm:t>
    </dgm:pt>
    <dgm:pt modelId="{C488BAE2-9D6E-424C-896F-3B4A41BE8952}" type="pres">
      <dgm:prSet presAssocID="{D8A89165-C603-45A6-AC6E-4220542F2AB3}" presName="composite" presStyleCnt="0">
        <dgm:presLayoutVars>
          <dgm:chMax val="3"/>
          <dgm:animLvl val="lvl"/>
          <dgm:resizeHandles val="exact"/>
        </dgm:presLayoutVars>
      </dgm:prSet>
      <dgm:spPr/>
    </dgm:pt>
    <dgm:pt modelId="{D6DA6474-9F04-48AC-B3B2-5092DE9EF1C5}" type="pres">
      <dgm:prSet presAssocID="{AAAD7EF9-0435-47B4-AFB8-71B5DE613F55}" presName="gear1" presStyleLbl="node1" presStyleIdx="0" presStyleCnt="1" custScaleX="47178" custScaleY="43794" custLinFactX="85908" custLinFactNeighborX="100000" custLinFactNeighborY="-81780">
        <dgm:presLayoutVars>
          <dgm:chMax val="1"/>
          <dgm:bulletEnabled val="1"/>
        </dgm:presLayoutVars>
      </dgm:prSet>
      <dgm:spPr/>
    </dgm:pt>
    <dgm:pt modelId="{9ECE122B-1723-4CD7-A7C6-B1D5350282DF}" type="pres">
      <dgm:prSet presAssocID="{AAAD7EF9-0435-47B4-AFB8-71B5DE613F55}" presName="gear1srcNode" presStyleLbl="node1" presStyleIdx="0" presStyleCnt="1"/>
      <dgm:spPr/>
    </dgm:pt>
    <dgm:pt modelId="{5A2AA3B9-1F56-447E-9E0D-81CBF9A8CBFB}" type="pres">
      <dgm:prSet presAssocID="{AAAD7EF9-0435-47B4-AFB8-71B5DE613F55}" presName="gear1dstNode" presStyleLbl="node1" presStyleIdx="0" presStyleCnt="1"/>
      <dgm:spPr/>
    </dgm:pt>
    <dgm:pt modelId="{8789C19A-C1E0-4615-8418-2C5C847943D5}" type="pres">
      <dgm:prSet presAssocID="{D9CE37EE-5575-47E4-A1BD-F219A7CAA694}" presName="connector1" presStyleLbl="sibTrans2D1" presStyleIdx="0" presStyleCnt="1" custAng="20315488" custScaleX="190100" custScaleY="134468" custLinFactX="-19871" custLinFactNeighborX="-100000" custLinFactNeighborY="-78242"/>
      <dgm:spPr/>
    </dgm:pt>
  </dgm:ptLst>
  <dgm:cxnLst>
    <dgm:cxn modelId="{758AF220-4741-4DE9-BE5B-BBB693548AFC}" type="presOf" srcId="{AAAD7EF9-0435-47B4-AFB8-71B5DE613F55}" destId="{5A2AA3B9-1F56-447E-9E0D-81CBF9A8CBFB}" srcOrd="2" destOrd="0" presId="urn:microsoft.com/office/officeart/2005/8/layout/gear1"/>
    <dgm:cxn modelId="{9B26A438-B963-4C51-A921-D06D9F317321}" type="presOf" srcId="{D9CE37EE-5575-47E4-A1BD-F219A7CAA694}" destId="{8789C19A-C1E0-4615-8418-2C5C847943D5}" srcOrd="0" destOrd="0" presId="urn:microsoft.com/office/officeart/2005/8/layout/gear1"/>
    <dgm:cxn modelId="{9D3FFB79-4E4B-4AD9-826B-BA414617265A}" type="presOf" srcId="{AAAD7EF9-0435-47B4-AFB8-71B5DE613F55}" destId="{9ECE122B-1723-4CD7-A7C6-B1D5350282DF}" srcOrd="1" destOrd="0" presId="urn:microsoft.com/office/officeart/2005/8/layout/gear1"/>
    <dgm:cxn modelId="{73F141A6-37AD-48BD-9E71-32A41650FF04}" type="presOf" srcId="{AAAD7EF9-0435-47B4-AFB8-71B5DE613F55}" destId="{D6DA6474-9F04-48AC-B3B2-5092DE9EF1C5}" srcOrd="0" destOrd="0" presId="urn:microsoft.com/office/officeart/2005/8/layout/gear1"/>
    <dgm:cxn modelId="{7F12E8A9-FFD1-4622-8CAE-3CA2AA22584D}" srcId="{D8A89165-C603-45A6-AC6E-4220542F2AB3}" destId="{AAAD7EF9-0435-47B4-AFB8-71B5DE613F55}" srcOrd="0" destOrd="0" parTransId="{90B00B9E-6E9A-4B45-B9B6-BD35689AB40A}" sibTransId="{D9CE37EE-5575-47E4-A1BD-F219A7CAA694}"/>
    <dgm:cxn modelId="{E6E2C4D1-5FBC-4EDF-9063-22117CB332F4}" type="presOf" srcId="{D8A89165-C603-45A6-AC6E-4220542F2AB3}" destId="{C488BAE2-9D6E-424C-896F-3B4A41BE8952}" srcOrd="0" destOrd="0" presId="urn:microsoft.com/office/officeart/2005/8/layout/gear1"/>
    <dgm:cxn modelId="{41526FF4-21BE-494F-8CA0-46F496C5341A}" type="presParOf" srcId="{C488BAE2-9D6E-424C-896F-3B4A41BE8952}" destId="{D6DA6474-9F04-48AC-B3B2-5092DE9EF1C5}" srcOrd="0" destOrd="0" presId="urn:microsoft.com/office/officeart/2005/8/layout/gear1"/>
    <dgm:cxn modelId="{0C22F130-0CF6-4A1F-9966-EA6809125AE0}" type="presParOf" srcId="{C488BAE2-9D6E-424C-896F-3B4A41BE8952}" destId="{9ECE122B-1723-4CD7-A7C6-B1D5350282DF}" srcOrd="1" destOrd="0" presId="urn:microsoft.com/office/officeart/2005/8/layout/gear1"/>
    <dgm:cxn modelId="{C7790DE2-EDBF-4F19-97C8-EF679F9DB112}" type="presParOf" srcId="{C488BAE2-9D6E-424C-896F-3B4A41BE8952}" destId="{5A2AA3B9-1F56-447E-9E0D-81CBF9A8CBFB}" srcOrd="2" destOrd="0" presId="urn:microsoft.com/office/officeart/2005/8/layout/gear1"/>
    <dgm:cxn modelId="{4B6334F2-F982-4CC1-811B-DF3192C18BCA}" type="presParOf" srcId="{C488BAE2-9D6E-424C-896F-3B4A41BE8952}" destId="{8789C19A-C1E0-4615-8418-2C5C847943D5}"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previous table shows us some interesting results just considering the raw frequencies of most common words (</a:t>
          </a:r>
          <a:r>
            <a:rPr lang="en-US" sz="1600" dirty="0" err="1">
              <a:solidFill>
                <a:schemeClr val="tx1"/>
              </a:solidFill>
              <a:latin typeface="+mj-lt"/>
            </a:rPr>
            <a:t>stopwords</a:t>
          </a:r>
          <a:r>
            <a:rPr lang="en-US" sz="1600" dirty="0">
              <a:solidFill>
                <a:schemeClr val="tx1"/>
              </a:solidFill>
              <a:latin typeface="+mj-lt"/>
            </a:rPr>
            <a:t> were already removed with </a:t>
          </a:r>
          <a:r>
            <a:rPr lang="en-US" sz="1600" dirty="0" err="1">
              <a:solidFill>
                <a:schemeClr val="tx1"/>
              </a:solidFill>
              <a:latin typeface="+mj-lt"/>
            </a:rPr>
            <a:t>nltk</a:t>
          </a:r>
          <a:r>
            <a:rPr lang="en-US" sz="1600" dirty="0">
              <a:solidFill>
                <a:schemeClr val="tx1"/>
              </a:solidFill>
              <a:latin typeface="+mj-lt"/>
            </a:rPr>
            <a:t>). However, raw frequency can be misleading, thus it we should consider getting the TF-IDF scores for each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TF = Term Frequency i.e. the number of occurrences of a specific word in the whole corpus.</a:t>
          </a:r>
        </a:p>
        <a:p>
          <a:pPr algn="just">
            <a:buNone/>
          </a:pPr>
          <a:r>
            <a:rPr lang="en-US" sz="1600" dirty="0">
              <a:solidFill>
                <a:schemeClr val="tx1"/>
              </a:solidFill>
              <a:latin typeface="+mj-lt"/>
            </a:rPr>
            <a:t>IDF = Inverse Document Frequency i.e. the inverse number of documents in which the word appears</a:t>
          </a:r>
          <a:endParaRPr lang="it-IT" sz="1600" dirty="0">
            <a:solidFill>
              <a:schemeClr val="tx1"/>
            </a:solidFill>
            <a:latin typeface="+mj-lt"/>
          </a:endParaRPr>
        </a:p>
        <a:p>
          <a:pPr algn="just">
            <a:buNone/>
          </a:pPr>
          <a:r>
            <a:rPr lang="en-US" sz="1600" dirty="0">
              <a:solidFill>
                <a:schemeClr val="tx1"/>
              </a:solidFill>
              <a:latin typeface="+mj-lt"/>
            </a:rPr>
            <a:t>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cap="none" spc="0" baseline="0" dirty="0">
            <a:solidFill>
              <a:schemeClr val="tx1"/>
            </a:solidFill>
            <a:uFillTx/>
            <a:latin typeface="+mj-lt"/>
          </a:endParaRPr>
        </a:p>
        <a:p>
          <a:pPr algn="just"/>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err="1">
              <a:solidFill>
                <a:schemeClr val="tx1"/>
              </a:solidFill>
              <a:latin typeface="+mj-lt"/>
            </a:rPr>
            <a:t>Gensim</a:t>
          </a:r>
          <a:r>
            <a:rPr lang="en-US" sz="16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dirty="0">
              <a:latin typeface="+mj-lt"/>
            </a:rPr>
            <a:t>LDA is a popular method for topic modelling which considers each document as a collection of topics in a certain proportion.</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07366F2-57E8-412B-B7CC-7C29A3894178}">
      <dgm:prSet custT="1"/>
      <dgm:spPr/>
      <dgm:t>
        <a:bodyPr/>
        <a:lstStyle/>
        <a:p>
          <a:pPr algn="just"/>
          <a:r>
            <a:rPr lang="en-US" sz="16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dirty="0">
            <a:solidFill>
              <a:schemeClr val="tx1"/>
            </a:solidFill>
            <a:latin typeface="+mj-lt"/>
          </a:endParaRPr>
        </a:p>
      </dgm:t>
    </dgm:pt>
    <dgm:pt modelId="{0BFCECC0-735E-4E92-826E-1335F13FC7DE}" type="parTrans" cxnId="{9BE487B8-FA37-44A5-B3E4-2D65022A19EF}">
      <dgm:prSet/>
      <dgm:spPr/>
      <dgm:t>
        <a:bodyPr/>
        <a:lstStyle/>
        <a:p>
          <a:endParaRPr lang="it-IT"/>
        </a:p>
      </dgm:t>
    </dgm:pt>
    <dgm:pt modelId="{7157C7A4-F23E-4B7D-B02B-BED4EBD4D7CB}" type="sibTrans" cxnId="{9BE487B8-FA37-44A5-B3E4-2D65022A19EF}">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70859"/>
      <dgm:spPr/>
    </dgm:pt>
    <dgm:pt modelId="{3D55EB52-5667-4B4E-8CE9-FBB4B08047D3}" type="pres">
      <dgm:prSet presAssocID="{7C7C7C3D-B176-44CB-9478-5C35A65E3EBC}" presName="vert1" presStyleCnt="0"/>
      <dgm:spPr/>
    </dgm:pt>
    <dgm:pt modelId="{346FBE1B-E829-4378-8DB0-7E9D0E227742}" type="pres">
      <dgm:prSet presAssocID="{E07366F2-57E8-412B-B7CC-7C29A3894178}" presName="thickLine" presStyleLbl="alignNode1" presStyleIdx="1" presStyleCnt="3"/>
      <dgm:spPr/>
    </dgm:pt>
    <dgm:pt modelId="{C5AD3564-B2CA-475A-A1B5-55877DA13EA5}" type="pres">
      <dgm:prSet presAssocID="{E07366F2-57E8-412B-B7CC-7C29A3894178}" presName="horz1" presStyleCnt="0"/>
      <dgm:spPr/>
    </dgm:pt>
    <dgm:pt modelId="{07EC50FE-77E0-4AA9-A141-288B56BF324E}" type="pres">
      <dgm:prSet presAssocID="{E07366F2-57E8-412B-B7CC-7C29A3894178}" presName="tx1" presStyleLbl="revTx" presStyleIdx="1" presStyleCnt="3" custScaleY="80879"/>
      <dgm:spPr/>
    </dgm:pt>
    <dgm:pt modelId="{67CF6C3D-C107-4686-8519-933D9E855873}" type="pres">
      <dgm:prSet presAssocID="{E07366F2-57E8-412B-B7CC-7C29A3894178}"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D13E9F4E-F460-4AEB-A2D3-72C775781C26}" type="presOf" srcId="{E07366F2-57E8-412B-B7CC-7C29A3894178}" destId="{07EC50FE-77E0-4AA9-A141-288B56BF324E}"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9BE487B8-FA37-44A5-B3E4-2D65022A19EF}" srcId="{92A79ACC-6ADE-4D3F-AA8E-A34AB14E7FFC}" destId="{E07366F2-57E8-412B-B7CC-7C29A3894178}" srcOrd="1" destOrd="0" parTransId="{0BFCECC0-735E-4E92-826E-1335F13FC7DE}" sibTransId="{7157C7A4-F23E-4B7D-B02B-BED4EBD4D7CB}"/>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2892A368-5DDC-4ADD-A3EC-AA65D1E9CF22}" type="presParOf" srcId="{19AFB8DE-0BE0-462F-A637-915CF16A0072}" destId="{346FBE1B-E829-4378-8DB0-7E9D0E227742}" srcOrd="2" destOrd="0" presId="urn:microsoft.com/office/officeart/2008/layout/LinedList"/>
    <dgm:cxn modelId="{E914A339-5420-41D6-B1D5-628AE000889E}" type="presParOf" srcId="{19AFB8DE-0BE0-462F-A637-915CF16A0072}" destId="{C5AD3564-B2CA-475A-A1B5-55877DA13EA5}" srcOrd="3" destOrd="0" presId="urn:microsoft.com/office/officeart/2008/layout/LinedList"/>
    <dgm:cxn modelId="{1A65C196-D5B3-42D8-A6FE-8664CC08E8CC}" type="presParOf" srcId="{C5AD3564-B2CA-475A-A1B5-55877DA13EA5}" destId="{07EC50FE-77E0-4AA9-A141-288B56BF324E}" srcOrd="0" destOrd="0" presId="urn:microsoft.com/office/officeart/2008/layout/LinedList"/>
    <dgm:cxn modelId="{17841D4E-FE59-4055-986C-128A0BB62DAB}" type="presParOf" srcId="{C5AD3564-B2CA-475A-A1B5-55877DA13EA5}" destId="{67CF6C3D-C107-4686-8519-933D9E855873}"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Analyzing topic modelling results is usually a very difficult task. </a:t>
          </a:r>
          <a:r>
            <a:rPr lang="en-US" sz="1600" dirty="0" err="1">
              <a:solidFill>
                <a:schemeClr val="tx1"/>
              </a:solidFill>
              <a:latin typeface="+mj-lt"/>
            </a:rPr>
            <a:t>LDAvis</a:t>
          </a:r>
          <a:r>
            <a:rPr lang="en-US" sz="1600" dirty="0">
              <a:solidFill>
                <a:schemeClr val="tx1"/>
              </a:solidFill>
              <a:latin typeface="+mj-lt"/>
            </a:rPr>
            <a:t> allows to easily interpret </a:t>
          </a:r>
          <a:r>
            <a:rPr lang="en-US" sz="1600" dirty="0" err="1">
              <a:solidFill>
                <a:schemeClr val="tx1"/>
              </a:solidFill>
              <a:latin typeface="+mj-lt"/>
            </a:rPr>
            <a:t>Gensim</a:t>
          </a:r>
          <a:r>
            <a:rPr lang="en-US" sz="1600" dirty="0">
              <a:solidFill>
                <a:schemeClr val="tx1"/>
              </a:solidFill>
              <a:latin typeface="+mj-lt"/>
            </a:rPr>
            <a:t>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Lambda value determines the weight given to the probability of term w under topic k relative to its lift (measuring both on the log scale).</a:t>
          </a:r>
        </a:p>
        <a:p>
          <a:pPr algn="just">
            <a:buNone/>
          </a:pPr>
          <a:r>
            <a:rPr lang="en-US" sz="16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849FFA9-931E-41DD-B049-DEE03D50C55D}">
      <dgm:prSet custT="1"/>
      <dgm:spPr/>
      <dgm:t>
        <a:bodyPr/>
        <a:lstStyle/>
        <a:p>
          <a:pPr algn="just"/>
          <a:r>
            <a:rPr lang="it-IT" sz="1600" dirty="0">
              <a:solidFill>
                <a:schemeClr val="tx1"/>
              </a:solidFill>
              <a:latin typeface="+mj-lt"/>
            </a:rPr>
            <a:t>The area of the </a:t>
          </a:r>
          <a:r>
            <a:rPr lang="it-IT" sz="1600" dirty="0" err="1">
              <a:solidFill>
                <a:schemeClr val="tx1"/>
              </a:solidFill>
              <a:latin typeface="+mj-lt"/>
            </a:rPr>
            <a:t>circles</a:t>
          </a:r>
          <a:r>
            <a:rPr lang="it-IT" sz="1600" dirty="0">
              <a:solidFill>
                <a:schemeClr val="tx1"/>
              </a:solidFill>
              <a:latin typeface="+mj-lt"/>
            </a:rPr>
            <a:t> are </a:t>
          </a:r>
          <a:r>
            <a:rPr lang="it-IT" sz="1600" dirty="0" err="1">
              <a:solidFill>
                <a:schemeClr val="tx1"/>
              </a:solidFill>
              <a:latin typeface="+mj-lt"/>
            </a:rPr>
            <a:t>proportional</a:t>
          </a:r>
          <a:r>
            <a:rPr lang="it-IT" sz="1600" dirty="0">
              <a:solidFill>
                <a:schemeClr val="tx1"/>
              </a:solidFill>
              <a:latin typeface="+mj-lt"/>
            </a:rPr>
            <a:t> to the relative </a:t>
          </a:r>
          <a:r>
            <a:rPr lang="it-IT" sz="1600" dirty="0" err="1">
              <a:solidFill>
                <a:schemeClr val="tx1"/>
              </a:solidFill>
              <a:latin typeface="+mj-lt"/>
            </a:rPr>
            <a:t>prevalences</a:t>
          </a:r>
          <a:r>
            <a:rPr lang="it-IT" sz="1600" dirty="0">
              <a:solidFill>
                <a:schemeClr val="tx1"/>
              </a:solidFill>
              <a:latin typeface="+mj-lt"/>
            </a:rPr>
            <a:t> of the </a:t>
          </a:r>
          <a:r>
            <a:rPr lang="it-IT" sz="1600" dirty="0" err="1">
              <a:solidFill>
                <a:schemeClr val="tx1"/>
              </a:solidFill>
              <a:latin typeface="+mj-lt"/>
            </a:rPr>
            <a:t>topics</a:t>
          </a:r>
          <a:r>
            <a:rPr lang="it-IT" sz="1600" dirty="0">
              <a:solidFill>
                <a:schemeClr val="tx1"/>
              </a:solidFill>
              <a:latin typeface="+mj-lt"/>
            </a:rPr>
            <a:t> in the corpus, </a:t>
          </a:r>
          <a:r>
            <a:rPr lang="it-IT" sz="1600" dirty="0" err="1">
              <a:solidFill>
                <a:schemeClr val="tx1"/>
              </a:solidFill>
              <a:latin typeface="+mj-lt"/>
            </a:rPr>
            <a:t>while</a:t>
          </a:r>
          <a:r>
            <a:rPr lang="it-IT" sz="1600" dirty="0">
              <a:solidFill>
                <a:schemeClr val="tx1"/>
              </a:solidFill>
              <a:latin typeface="+mj-lt"/>
            </a:rPr>
            <a:t> the </a:t>
          </a:r>
          <a:r>
            <a:rPr lang="it-IT" sz="1600" dirty="0" err="1">
              <a:solidFill>
                <a:schemeClr val="tx1"/>
              </a:solidFill>
              <a:latin typeface="+mj-lt"/>
            </a:rPr>
            <a:t>distance</a:t>
          </a:r>
          <a:r>
            <a:rPr lang="it-IT" sz="1600" dirty="0">
              <a:solidFill>
                <a:schemeClr val="tx1"/>
              </a:solidFill>
              <a:latin typeface="+mj-lt"/>
            </a:rPr>
            <a:t> </a:t>
          </a:r>
          <a:r>
            <a:rPr lang="it-IT" sz="1600" dirty="0" err="1">
              <a:solidFill>
                <a:schemeClr val="tx1"/>
              </a:solidFill>
              <a:latin typeface="+mj-lt"/>
            </a:rPr>
            <a:t>between</a:t>
          </a:r>
          <a:r>
            <a:rPr lang="it-IT" sz="1600" dirty="0">
              <a:solidFill>
                <a:schemeClr val="tx1"/>
              </a:solidFill>
              <a:latin typeface="+mj-lt"/>
            </a:rPr>
            <a:t> the centre of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circle</a:t>
          </a:r>
          <a:r>
            <a:rPr lang="it-IT" sz="1600" dirty="0">
              <a:solidFill>
                <a:schemeClr val="tx1"/>
              </a:solidFill>
              <a:latin typeface="+mj-lt"/>
            </a:rPr>
            <a:t> </a:t>
          </a:r>
          <a:r>
            <a:rPr lang="it-IT" sz="1600" dirty="0" err="1">
              <a:solidFill>
                <a:schemeClr val="tx1"/>
              </a:solidFill>
              <a:latin typeface="+mj-lt"/>
            </a:rPr>
            <a:t>represents</a:t>
          </a:r>
          <a:r>
            <a:rPr lang="it-IT" sz="1600" dirty="0">
              <a:solidFill>
                <a:schemeClr val="tx1"/>
              </a:solidFill>
              <a:latin typeface="+mj-lt"/>
            </a:rPr>
            <a:t> </a:t>
          </a:r>
          <a:r>
            <a:rPr lang="it-IT" sz="1600" dirty="0" err="1">
              <a:solidFill>
                <a:schemeClr val="tx1"/>
              </a:solidFill>
              <a:latin typeface="+mj-lt"/>
            </a:rPr>
            <a:t>how</a:t>
          </a:r>
          <a:r>
            <a:rPr lang="it-IT" sz="1600" dirty="0">
              <a:solidFill>
                <a:schemeClr val="tx1"/>
              </a:solidFill>
              <a:latin typeface="+mj-lt"/>
            </a:rPr>
            <a:t> </a:t>
          </a:r>
          <a:r>
            <a:rPr lang="it-IT" sz="1600" dirty="0" err="1">
              <a:solidFill>
                <a:schemeClr val="tx1"/>
              </a:solidFill>
              <a:latin typeface="+mj-lt"/>
            </a:rPr>
            <a:t>much</a:t>
          </a:r>
          <a:r>
            <a:rPr lang="it-IT" sz="1600" dirty="0">
              <a:solidFill>
                <a:schemeClr val="tx1"/>
              </a:solidFill>
              <a:latin typeface="+mj-lt"/>
            </a:rPr>
            <a:t> </a:t>
          </a:r>
          <a:r>
            <a:rPr lang="it-IT" sz="1600" dirty="0" err="1">
              <a:solidFill>
                <a:schemeClr val="tx1"/>
              </a:solidFill>
              <a:latin typeface="+mj-lt"/>
            </a:rPr>
            <a:t>two</a:t>
          </a:r>
          <a:r>
            <a:rPr lang="it-IT" sz="1600" dirty="0">
              <a:solidFill>
                <a:schemeClr val="tx1"/>
              </a:solidFill>
              <a:latin typeface="+mj-lt"/>
            </a:rPr>
            <a:t> </a:t>
          </a:r>
          <a:r>
            <a:rPr lang="it-IT" sz="1600" dirty="0" err="1">
              <a:solidFill>
                <a:schemeClr val="tx1"/>
              </a:solidFill>
              <a:latin typeface="+mj-lt"/>
            </a:rPr>
            <a:t>topic</a:t>
          </a:r>
          <a:r>
            <a:rPr lang="it-IT" sz="1600" dirty="0">
              <a:solidFill>
                <a:schemeClr val="tx1"/>
              </a:solidFill>
              <a:latin typeface="+mj-lt"/>
            </a:rPr>
            <a:t> diverge from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other</a:t>
          </a:r>
          <a:r>
            <a:rPr lang="it-IT" sz="1600" dirty="0">
              <a:solidFill>
                <a:schemeClr val="tx1"/>
              </a:solidFill>
              <a:latin typeface="+mj-lt"/>
            </a:rPr>
            <a:t> .</a:t>
          </a:r>
        </a:p>
      </dgm:t>
    </dgm:pt>
    <dgm:pt modelId="{CA021011-605C-4CA7-ACA3-F11666A443D1}" type="parTrans" cxnId="{56D346CB-EEEF-4E1D-A705-CD5FE626EC64}">
      <dgm:prSet/>
      <dgm:spPr/>
      <dgm:t>
        <a:bodyPr/>
        <a:lstStyle/>
        <a:p>
          <a:endParaRPr lang="it-IT"/>
        </a:p>
      </dgm:t>
    </dgm:pt>
    <dgm:pt modelId="{AEDA03B2-6DAB-44AB-858D-47D8F887920C}" type="sibTrans" cxnId="{56D346CB-EEEF-4E1D-A705-CD5FE626EC64}">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53441E4A-B742-40AD-B19C-9751C83163A7}" type="pres">
      <dgm:prSet presAssocID="{E849FFA9-931E-41DD-B049-DEE03D50C55D}" presName="thickLine" presStyleLbl="alignNode1" presStyleIdx="1" presStyleCnt="3"/>
      <dgm:spPr/>
    </dgm:pt>
    <dgm:pt modelId="{4CFDDB9B-A683-44D8-935B-0374FEC9C97A}" type="pres">
      <dgm:prSet presAssocID="{E849FFA9-931E-41DD-B049-DEE03D50C55D}" presName="horz1" presStyleCnt="0"/>
      <dgm:spPr/>
    </dgm:pt>
    <dgm:pt modelId="{282F4F71-0456-49B5-B387-0FB38C467473}" type="pres">
      <dgm:prSet presAssocID="{E849FFA9-931E-41DD-B049-DEE03D50C55D}" presName="tx1" presStyleLbl="revTx" presStyleIdx="1" presStyleCnt="3"/>
      <dgm:spPr/>
    </dgm:pt>
    <dgm:pt modelId="{E0BFB0DF-1DAA-4D6F-B910-3A832F5309B0}" type="pres">
      <dgm:prSet presAssocID="{E849FFA9-931E-41DD-B049-DEE03D50C55D}"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4FEE811C-05E1-4638-B9AD-F00C68DF8E6E}" type="presOf" srcId="{E849FFA9-931E-41DD-B049-DEE03D50C55D}" destId="{282F4F71-0456-49B5-B387-0FB38C467473}"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56D346CB-EEEF-4E1D-A705-CD5FE626EC64}" srcId="{92A79ACC-6ADE-4D3F-AA8E-A34AB14E7FFC}" destId="{E849FFA9-931E-41DD-B049-DEE03D50C55D}" srcOrd="1" destOrd="0" parTransId="{CA021011-605C-4CA7-ACA3-F11666A443D1}" sibTransId="{AEDA03B2-6DAB-44AB-858D-47D8F887920C}"/>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F573AEC8-8AC7-4BFB-B518-4F9CBB0F18A8}" type="presParOf" srcId="{19AFB8DE-0BE0-462F-A637-915CF16A0072}" destId="{53441E4A-B742-40AD-B19C-9751C83163A7}" srcOrd="2" destOrd="0" presId="urn:microsoft.com/office/officeart/2008/layout/LinedList"/>
    <dgm:cxn modelId="{4E399EF7-74D3-47E9-9696-A87CCC293692}" type="presParOf" srcId="{19AFB8DE-0BE0-462F-A637-915CF16A0072}" destId="{4CFDDB9B-A683-44D8-935B-0374FEC9C97A}" srcOrd="3" destOrd="0" presId="urn:microsoft.com/office/officeart/2008/layout/LinedList"/>
    <dgm:cxn modelId="{B861CE40-29FD-4818-9442-2D81CB7BA610}" type="presParOf" srcId="{4CFDDB9B-A683-44D8-935B-0374FEC9C97A}" destId="{282F4F71-0456-49B5-B387-0FB38C467473}" srcOrd="0" destOrd="0" presId="urn:microsoft.com/office/officeart/2008/layout/LinedList"/>
    <dgm:cxn modelId="{5184B68E-AC8A-4CEE-9261-6CDD3767E93B}" type="presParOf" srcId="{4CFDDB9B-A683-44D8-935B-0374FEC9C97A}" destId="{E0BFB0DF-1DAA-4D6F-B910-3A832F5309B0}"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dirty="0">
              <a:solidFill>
                <a:schemeClr val="tx1"/>
              </a:solidFill>
              <a:latin typeface="+mj-lt"/>
            </a:rPr>
            <a:t>However, it is not always that easy to state </a:t>
          </a:r>
          <a:r>
            <a:rPr lang="en-US" sz="1600" i="1" dirty="0">
              <a:solidFill>
                <a:schemeClr val="tx1"/>
              </a:solidFill>
              <a:latin typeface="+mj-lt"/>
            </a:rPr>
            <a:t>why</a:t>
          </a:r>
          <a:r>
            <a:rPr lang="en-US" sz="1600" dirty="0">
              <a:solidFill>
                <a:schemeClr val="tx1"/>
              </a:solidFill>
              <a:latin typeface="+mj-lt"/>
            </a:rPr>
            <a:t> and in which </a:t>
          </a:r>
          <a:r>
            <a:rPr lang="en-US" sz="1600" i="1" dirty="0">
              <a:solidFill>
                <a:schemeClr val="tx1"/>
              </a:solidFill>
              <a:latin typeface="+mj-lt"/>
            </a:rPr>
            <a:t>sense</a:t>
          </a:r>
          <a:r>
            <a:rPr lang="en-US" sz="16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dirty="0">
            <a:solidFill>
              <a:schemeClr val="tx1"/>
            </a:solidFill>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dirty="0">
            <a:solidFill>
              <a:schemeClr val="tx1"/>
            </a:solidFill>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However, one could ask: did we really learn something new? In fact, most scholars would agree that contemporary epistemology is a very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So do we need distant philosophizing?</a:t>
          </a: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10784EC2-4CF5-4372-9BD9-F7506F9EEBA9}" type="pres">
      <dgm:prSet presAssocID="{5679E68A-E3E9-4EE1-959A-A59AEB0C4B70}" presName="thickLine" presStyleLbl="alignNode1" presStyleIdx="2"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2" presStyleCnt="3"/>
      <dgm:spPr/>
    </dgm:pt>
    <dgm:pt modelId="{549924DC-72D9-4D54-A8B5-CD4F80EEB6ED}" type="pres">
      <dgm:prSet presAssocID="{5679E68A-E3E9-4EE1-959A-A59AEB0C4B70}" presName="vert1" presStyleCnt="0"/>
      <dgm:spPr/>
    </dgm:pt>
  </dgm:ptLst>
  <dgm:cxnL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99039C44-47DE-419A-98BB-F5BF11008D18}" srcId="{92A79ACC-6ADE-4D3F-AA8E-A34AB14E7FFC}" destId="{5679E68A-E3E9-4EE1-959A-A59AEB0C4B70}" srcOrd="2" destOrd="0" parTransId="{5384332C-3211-425B-B3B3-825A190E65EF}" sibTransId="{208C44BD-D150-46AF-B27A-8998268FE941}"/>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05324C2-4BA9-4F72-9D24-4928035E2244}" type="presParOf" srcId="{19AFB8DE-0BE0-462F-A637-915CF16A0072}" destId="{10784EC2-4CF5-4372-9BD9-F7506F9EEBA9}" srcOrd="4" destOrd="0" presId="urn:microsoft.com/office/officeart/2008/layout/LinedList"/>
    <dgm:cxn modelId="{B56716D5-9C55-47FA-8E4F-D02D4F95C061}" type="presParOf" srcId="{19AFB8DE-0BE0-462F-A637-915CF16A0072}" destId="{F8E4ED4C-3747-462F-8816-A1AB10F50FB9}" srcOrd="5"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have a global history of the debate.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9D96DF01-1607-4663-989A-9CC2D6BC6747}">
      <dgm:prSet custT="1"/>
      <dgm:spPr/>
      <dgm:t>
        <a:bodyPr/>
        <a:lstStyle/>
        <a:p>
          <a:pPr algn="just">
            <a:buNone/>
          </a:pPr>
          <a:r>
            <a:rPr lang="it-IT" sz="1600" dirty="0" err="1">
              <a:solidFill>
                <a:schemeClr val="tx1"/>
              </a:solidFill>
              <a:latin typeface="+mj-lt"/>
            </a:rPr>
            <a:t>This</a:t>
          </a:r>
          <a:r>
            <a:rPr lang="it-IT" sz="1600" dirty="0">
              <a:solidFill>
                <a:schemeClr val="tx1"/>
              </a:solidFill>
              <a:latin typeface="+mj-lt"/>
            </a:rPr>
            <a:t> </a:t>
          </a:r>
          <a:r>
            <a:rPr lang="it-IT" sz="1600" dirty="0" err="1">
              <a:solidFill>
                <a:schemeClr val="tx1"/>
              </a:solidFill>
              <a:latin typeface="+mj-lt"/>
            </a:rPr>
            <a:t>is</a:t>
          </a:r>
          <a:r>
            <a:rPr lang="it-IT" sz="1600" dirty="0">
              <a:solidFill>
                <a:schemeClr val="tx1"/>
              </a:solidFill>
              <a:latin typeface="+mj-lt"/>
            </a:rPr>
            <a:t> </a:t>
          </a:r>
          <a:r>
            <a:rPr lang="it-IT" sz="1600" dirty="0" err="1">
              <a:solidFill>
                <a:schemeClr val="tx1"/>
              </a:solidFill>
              <a:latin typeface="+mj-lt"/>
            </a:rPr>
            <a:t>not</a:t>
          </a:r>
          <a:r>
            <a:rPr lang="it-IT" sz="1600" dirty="0">
              <a:solidFill>
                <a:schemeClr val="tx1"/>
              </a:solidFill>
              <a:latin typeface="+mj-lt"/>
            </a:rPr>
            <a:t> to </a:t>
          </a:r>
          <a:r>
            <a:rPr lang="it-IT" sz="1600" dirty="0" err="1">
              <a:solidFill>
                <a:schemeClr val="tx1"/>
              </a:solidFill>
              <a:latin typeface="+mj-lt"/>
            </a:rPr>
            <a:t>say</a:t>
          </a:r>
          <a:r>
            <a:rPr lang="it-IT" sz="1600" dirty="0">
              <a:solidFill>
                <a:schemeClr val="tx1"/>
              </a:solidFill>
              <a:latin typeface="+mj-lt"/>
            </a:rPr>
            <a:t> </a:t>
          </a:r>
          <a:r>
            <a:rPr lang="it-IT" sz="1600" dirty="0" err="1">
              <a:solidFill>
                <a:schemeClr val="tx1"/>
              </a:solidFill>
              <a:latin typeface="+mj-lt"/>
            </a:rPr>
            <a:t>that</a:t>
          </a:r>
          <a:r>
            <a:rPr lang="it-IT" sz="1600" dirty="0">
              <a:solidFill>
                <a:schemeClr val="tx1"/>
              </a:solidFill>
              <a:latin typeface="+mj-lt"/>
            </a:rPr>
            <a:t> </a:t>
          </a:r>
          <a:r>
            <a:rPr lang="it-IT" sz="1600" dirty="0" err="1">
              <a:solidFill>
                <a:schemeClr val="tx1"/>
              </a:solidFill>
              <a:latin typeface="+mj-lt"/>
            </a:rPr>
            <a:t>we</a:t>
          </a:r>
          <a:r>
            <a:rPr lang="it-IT" sz="1600" dirty="0">
              <a:solidFill>
                <a:schemeClr val="tx1"/>
              </a:solidFill>
              <a:latin typeface="+mj-lt"/>
            </a:rPr>
            <a:t> can </a:t>
          </a:r>
          <a:r>
            <a:rPr lang="it-IT" sz="1600" dirty="0" err="1">
              <a:solidFill>
                <a:schemeClr val="tx1"/>
              </a:solidFill>
              <a:latin typeface="+mj-lt"/>
            </a:rPr>
            <a:t>get</a:t>
          </a:r>
          <a:r>
            <a:rPr lang="it-IT" sz="1600" dirty="0">
              <a:solidFill>
                <a:schemeClr val="tx1"/>
              </a:solidFill>
              <a:latin typeface="+mj-lt"/>
            </a:rPr>
            <a:t> </a:t>
          </a:r>
          <a:r>
            <a:rPr lang="it-IT" sz="1600" dirty="0" err="1">
              <a:solidFill>
                <a:schemeClr val="tx1"/>
              </a:solidFill>
              <a:latin typeface="+mj-lt"/>
            </a:rPr>
            <a:t>rid</a:t>
          </a:r>
          <a:r>
            <a:rPr lang="it-IT" sz="1600" dirty="0">
              <a:solidFill>
                <a:schemeClr val="tx1"/>
              </a:solidFill>
              <a:latin typeface="+mj-lt"/>
            </a:rPr>
            <a:t> of qualitative studies, </a:t>
          </a:r>
          <a:r>
            <a:rPr lang="it-IT" sz="1600" dirty="0" err="1">
              <a:solidFill>
                <a:schemeClr val="tx1"/>
              </a:solidFill>
              <a:latin typeface="+mj-lt"/>
            </a:rPr>
            <a:t>but</a:t>
          </a:r>
          <a:r>
            <a:rPr lang="it-IT" sz="1600" dirty="0">
              <a:solidFill>
                <a:schemeClr val="tx1"/>
              </a:solidFill>
              <a:latin typeface="+mj-lt"/>
            </a:rPr>
            <a:t> </a:t>
          </a:r>
          <a:r>
            <a:rPr lang="it-IT" sz="1600" dirty="0" err="1">
              <a:solidFill>
                <a:schemeClr val="tx1"/>
              </a:solidFill>
              <a:latin typeface="+mj-lt"/>
            </a:rPr>
            <a:t>that</a:t>
          </a:r>
          <a:r>
            <a:rPr lang="it-IT" sz="1600" dirty="0">
              <a:solidFill>
                <a:schemeClr val="tx1"/>
              </a:solidFill>
              <a:latin typeface="+mj-lt"/>
            </a:rPr>
            <a:t> </a:t>
          </a:r>
          <a:r>
            <a:rPr lang="it-IT" sz="1600" dirty="0" err="1">
              <a:solidFill>
                <a:schemeClr val="tx1"/>
              </a:solidFill>
              <a:latin typeface="+mj-lt"/>
            </a:rPr>
            <a:t>such</a:t>
          </a:r>
          <a:r>
            <a:rPr lang="it-IT" sz="1600" dirty="0">
              <a:solidFill>
                <a:schemeClr val="tx1"/>
              </a:solidFill>
              <a:latin typeface="+mj-lt"/>
            </a:rPr>
            <a:t> </a:t>
          </a:r>
          <a:r>
            <a:rPr lang="it-IT" sz="1600" dirty="0" err="1">
              <a:solidFill>
                <a:schemeClr val="tx1"/>
              </a:solidFill>
              <a:latin typeface="+mj-lt"/>
            </a:rPr>
            <a:t>methodology</a:t>
          </a:r>
          <a:r>
            <a:rPr lang="it-IT" sz="1600" dirty="0">
              <a:solidFill>
                <a:schemeClr val="tx1"/>
              </a:solidFill>
              <a:latin typeface="+mj-lt"/>
            </a:rPr>
            <a:t> can </a:t>
          </a:r>
          <a:r>
            <a:rPr lang="it-IT" sz="1600" dirty="0" err="1">
              <a:solidFill>
                <a:schemeClr val="tx1"/>
              </a:solidFill>
              <a:latin typeface="+mj-lt"/>
            </a:rPr>
            <a:t>give</a:t>
          </a:r>
          <a:r>
            <a:rPr lang="it-IT" sz="1600" dirty="0">
              <a:solidFill>
                <a:schemeClr val="tx1"/>
              </a:solidFill>
              <a:latin typeface="+mj-lt"/>
            </a:rPr>
            <a:t> </a:t>
          </a:r>
          <a:r>
            <a:rPr lang="it-IT" sz="1600" dirty="0" err="1">
              <a:solidFill>
                <a:schemeClr val="tx1"/>
              </a:solidFill>
              <a:latin typeface="+mj-lt"/>
            </a:rPr>
            <a:t>us</a:t>
          </a:r>
          <a:r>
            <a:rPr lang="it-IT" sz="1600" dirty="0">
              <a:solidFill>
                <a:schemeClr val="tx1"/>
              </a:solidFill>
              <a:latin typeface="+mj-lt"/>
            </a:rPr>
            <a:t> a </a:t>
          </a:r>
          <a:r>
            <a:rPr lang="it-IT" sz="1600" dirty="0" err="1">
              <a:solidFill>
                <a:schemeClr val="tx1"/>
              </a:solidFill>
              <a:latin typeface="+mj-lt"/>
            </a:rPr>
            <a:t>fresh</a:t>
          </a:r>
          <a:r>
            <a:rPr lang="it-IT" sz="1600" dirty="0">
              <a:solidFill>
                <a:schemeClr val="tx1"/>
              </a:solidFill>
              <a:latin typeface="+mj-lt"/>
            </a:rPr>
            <a:t> new </a:t>
          </a:r>
          <a:r>
            <a:rPr lang="it-IT" sz="1600" dirty="0" err="1">
              <a:solidFill>
                <a:schemeClr val="tx1"/>
              </a:solidFill>
              <a:latin typeface="+mj-lt"/>
            </a:rPr>
            <a:t>perspective</a:t>
          </a:r>
          <a:r>
            <a:rPr lang="it-IT" sz="1600" dirty="0">
              <a:solidFill>
                <a:schemeClr val="tx1"/>
              </a:solidFill>
              <a:latin typeface="+mj-lt"/>
            </a:rPr>
            <a:t> on </a:t>
          </a:r>
          <a:r>
            <a:rPr lang="it-IT" sz="1600" dirty="0" err="1">
              <a:solidFill>
                <a:schemeClr val="tx1"/>
              </a:solidFill>
              <a:latin typeface="+mj-lt"/>
            </a:rPr>
            <a:t>old</a:t>
          </a:r>
          <a:r>
            <a:rPr lang="it-IT" sz="1600" dirty="0">
              <a:solidFill>
                <a:schemeClr val="tx1"/>
              </a:solidFill>
              <a:latin typeface="+mj-lt"/>
            </a:rPr>
            <a:t> </a:t>
          </a:r>
          <a:r>
            <a:rPr lang="it-IT" sz="1600" dirty="0" err="1">
              <a:solidFill>
                <a:schemeClr val="tx1"/>
              </a:solidFill>
              <a:latin typeface="+mj-lt"/>
            </a:rPr>
            <a:t>issues</a:t>
          </a:r>
          <a:r>
            <a:rPr lang="it-IT" sz="1600" dirty="0">
              <a:solidFill>
                <a:schemeClr val="tx1"/>
              </a:solidFill>
              <a:latin typeface="+mj-lt"/>
            </a:rPr>
            <a:t> in </a:t>
          </a:r>
          <a:r>
            <a:rPr lang="it-IT" sz="1600" dirty="0" err="1">
              <a:solidFill>
                <a:schemeClr val="tx1"/>
              </a:solidFill>
              <a:latin typeface="+mj-lt"/>
            </a:rPr>
            <a:t>order</a:t>
          </a:r>
          <a:r>
            <a:rPr lang="it-IT" sz="1600" dirty="0">
              <a:solidFill>
                <a:schemeClr val="tx1"/>
              </a:solidFill>
              <a:latin typeface="+mj-lt"/>
            </a:rPr>
            <a:t> to </a:t>
          </a:r>
          <a:r>
            <a:rPr lang="it-IT" sz="1600" dirty="0" err="1">
              <a:solidFill>
                <a:schemeClr val="tx1"/>
              </a:solidFill>
              <a:latin typeface="+mj-lt"/>
            </a:rPr>
            <a:t>carry</a:t>
          </a:r>
          <a:r>
            <a:rPr lang="it-IT" sz="1600" dirty="0">
              <a:solidFill>
                <a:schemeClr val="tx1"/>
              </a:solidFill>
              <a:latin typeface="+mj-lt"/>
            </a:rPr>
            <a:t> out </a:t>
          </a:r>
          <a:r>
            <a:rPr lang="it-IT" sz="1600" dirty="0" err="1">
              <a:solidFill>
                <a:schemeClr val="tx1"/>
              </a:solidFill>
              <a:latin typeface="+mj-lt"/>
            </a:rPr>
            <a:t>research</a:t>
          </a:r>
          <a:r>
            <a:rPr lang="it-IT" sz="1600" dirty="0">
              <a:solidFill>
                <a:schemeClr val="tx1"/>
              </a:solidFill>
              <a:latin typeface="+mj-lt"/>
            </a:rPr>
            <a:t> in </a:t>
          </a:r>
          <a:r>
            <a:rPr lang="it-IT" sz="1600" dirty="0" err="1">
              <a:solidFill>
                <a:schemeClr val="tx1"/>
              </a:solidFill>
              <a:latin typeface="+mj-lt"/>
            </a:rPr>
            <a:t>various</a:t>
          </a:r>
          <a:r>
            <a:rPr lang="it-IT" sz="1600" dirty="0">
              <a:solidFill>
                <a:schemeClr val="tx1"/>
              </a:solidFill>
              <a:latin typeface="+mj-lt"/>
            </a:rPr>
            <a:t> </a:t>
          </a:r>
          <a:r>
            <a:rPr lang="it-IT" sz="1600" dirty="0" err="1">
              <a:solidFill>
                <a:schemeClr val="tx1"/>
              </a:solidFill>
              <a:latin typeface="+mj-lt"/>
            </a:rPr>
            <a:t>humanitistic</a:t>
          </a:r>
          <a:r>
            <a:rPr lang="it-IT" sz="1600" dirty="0">
              <a:solidFill>
                <a:schemeClr val="tx1"/>
              </a:solidFill>
              <a:latin typeface="+mj-lt"/>
            </a:rPr>
            <a:t> field. </a:t>
          </a:r>
        </a:p>
        <a:p>
          <a:pPr algn="just">
            <a:buNone/>
          </a:pPr>
          <a:endParaRPr lang="it-IT" sz="1600" dirty="0">
            <a:solidFill>
              <a:schemeClr val="tx1"/>
            </a:solidFill>
            <a:latin typeface="+mj-lt"/>
          </a:endParaRPr>
        </a:p>
      </dgm:t>
    </dgm:pt>
    <dgm:pt modelId="{38293933-7F18-43DF-9C97-F798BFBBBF36}" type="parTrans" cxnId="{2F709B59-AB55-4B36-9FFF-C832494D44EB}">
      <dgm:prSet/>
      <dgm:spPr/>
      <dgm:t>
        <a:bodyPr/>
        <a:lstStyle/>
        <a:p>
          <a:endParaRPr lang="it-IT"/>
        </a:p>
      </dgm:t>
    </dgm:pt>
    <dgm:pt modelId="{8B343863-86E3-4908-917D-9AAF4621FD0A}" type="sibTrans" cxnId="{2F709B59-AB55-4B36-9FFF-C832494D44EB}">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70689"/>
      <dgm:spPr/>
    </dgm:pt>
    <dgm:pt modelId="{3D55EB52-5667-4B4E-8CE9-FBB4B08047D3}" type="pres">
      <dgm:prSet presAssocID="{7C7C7C3D-B176-44CB-9478-5C35A65E3EBC}" presName="vert1" presStyleCnt="0"/>
      <dgm:spPr/>
    </dgm:pt>
    <dgm:pt modelId="{10784EC2-4CF5-4372-9BD9-F7506F9EEBA9}" type="pres">
      <dgm:prSet presAssocID="{5679E68A-E3E9-4EE1-959A-A59AEB0C4B70}" presName="thickLine" presStyleLbl="alignNode1" presStyleIdx="1"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1" presStyleCnt="3" custScaleY="61105"/>
      <dgm:spPr/>
    </dgm:pt>
    <dgm:pt modelId="{549924DC-72D9-4D54-A8B5-CD4F80EEB6ED}" type="pres">
      <dgm:prSet presAssocID="{5679E68A-E3E9-4EE1-959A-A59AEB0C4B70}" presName="vert1" presStyleCnt="0"/>
      <dgm:spPr/>
    </dgm:pt>
    <dgm:pt modelId="{012AF91C-16CD-435F-91E2-9CB4E008820F}" type="pres">
      <dgm:prSet presAssocID="{9D96DF01-1607-4663-989A-9CC2D6BC6747}" presName="thickLine" presStyleLbl="alignNode1" presStyleIdx="2" presStyleCnt="3"/>
      <dgm:spPr/>
    </dgm:pt>
    <dgm:pt modelId="{5842C3B0-D24F-410F-AA0B-DEC85C5C5373}" type="pres">
      <dgm:prSet presAssocID="{9D96DF01-1607-4663-989A-9CC2D6BC6747}" presName="horz1" presStyleCnt="0"/>
      <dgm:spPr/>
    </dgm:pt>
    <dgm:pt modelId="{8A66913C-B578-4790-88F0-697598200A49}" type="pres">
      <dgm:prSet presAssocID="{9D96DF01-1607-4663-989A-9CC2D6BC6747}" presName="tx1" presStyleLbl="revTx" presStyleIdx="2" presStyleCnt="3"/>
      <dgm:spPr/>
    </dgm:pt>
    <dgm:pt modelId="{2C2B251A-1CAE-472E-8F36-30999CDB4DE0}" type="pres">
      <dgm:prSet presAssocID="{9D96DF01-1607-4663-989A-9CC2D6BC6747}" presName="vert1" presStyleCnt="0"/>
      <dgm:spPr/>
    </dgm:pt>
  </dgm:ptLst>
  <dgm:cxnLst>
    <dgm:cxn modelId="{4FF92A11-127C-4EE5-BF51-9EB1F6858265}" type="presOf" srcId="{9D96DF01-1607-4663-989A-9CC2D6BC6747}" destId="{8A66913C-B578-4790-88F0-697598200A49}" srcOrd="0" destOrd="0" presId="urn:microsoft.com/office/officeart/2008/layout/LinedLi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99039C44-47DE-419A-98BB-F5BF11008D18}" srcId="{92A79ACC-6ADE-4D3F-AA8E-A34AB14E7FFC}" destId="{5679E68A-E3E9-4EE1-959A-A59AEB0C4B70}" srcOrd="1" destOrd="0" parTransId="{5384332C-3211-425B-B3B3-825A190E65EF}" sibTransId="{208C44BD-D150-46AF-B27A-8998268FE941}"/>
    <dgm:cxn modelId="{2F709B59-AB55-4B36-9FFF-C832494D44EB}" srcId="{92A79ACC-6ADE-4D3F-AA8E-A34AB14E7FFC}" destId="{9D96DF01-1607-4663-989A-9CC2D6BC6747}" srcOrd="2" destOrd="0" parTransId="{38293933-7F18-43DF-9C97-F798BFBBBF36}" sibTransId="{8B343863-86E3-4908-917D-9AAF4621FD0A}"/>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105324C2-4BA9-4F72-9D24-4928035E2244}" type="presParOf" srcId="{19AFB8DE-0BE0-462F-A637-915CF16A0072}" destId="{10784EC2-4CF5-4372-9BD9-F7506F9EEBA9}" srcOrd="2" destOrd="0" presId="urn:microsoft.com/office/officeart/2008/layout/LinedList"/>
    <dgm:cxn modelId="{B56716D5-9C55-47FA-8E4F-D02D4F95C061}" type="presParOf" srcId="{19AFB8DE-0BE0-462F-A637-915CF16A0072}" destId="{F8E4ED4C-3747-462F-8816-A1AB10F50FB9}" srcOrd="3"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 modelId="{628311D1-7B69-480C-BDF6-5B35BA97E2A3}" type="presParOf" srcId="{19AFB8DE-0BE0-462F-A637-915CF16A0072}" destId="{012AF91C-16CD-435F-91E2-9CB4E008820F}" srcOrd="4" destOrd="0" presId="urn:microsoft.com/office/officeart/2008/layout/LinedList"/>
    <dgm:cxn modelId="{0F388A58-6A08-4205-AF9A-61ECA5CB3C21}" type="presParOf" srcId="{19AFB8DE-0BE0-462F-A637-915CF16A0072}" destId="{5842C3B0-D24F-410F-AA0B-DEC85C5C5373}" srcOrd="5" destOrd="0" presId="urn:microsoft.com/office/officeart/2008/layout/LinedList"/>
    <dgm:cxn modelId="{B7013731-1ECA-4A75-99BB-6E41604DE023}" type="presParOf" srcId="{5842C3B0-D24F-410F-AA0B-DEC85C5C5373}" destId="{8A66913C-B578-4790-88F0-697598200A49}" srcOrd="0" destOrd="0" presId="urn:microsoft.com/office/officeart/2008/layout/LinedList"/>
    <dgm:cxn modelId="{715E9F57-6D29-4B3D-8454-663C5317295E}" type="presParOf" srcId="{5842C3B0-D24F-410F-AA0B-DEC85C5C5373}" destId="{2C2B251A-1CAE-472E-8F36-30999CDB4DE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it-IT"/>
        </a:p>
      </dgm:t>
    </dgm:pt>
    <dgm:pt modelId="{2317B8F4-A268-46E2-B8F2-53FCEA060E66}">
      <dgm:prSet custT="1"/>
      <dgm:spPr/>
      <dgm:t>
        <a:bodyPr/>
        <a:lstStyle/>
        <a:p>
          <a:r>
            <a:rPr lang="en-US" sz="20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dirty="0">
            <a:latin typeface="+mj-lt"/>
          </a:endParaRPr>
        </a:p>
      </dgm:t>
    </dgm:pt>
    <dgm:pt modelId="{B68559D1-7B57-4665-AFA6-877C47E3EE41}" type="parTrans" cxnId="{AE9BCEFC-615E-407A-A696-65A8737CBA6E}">
      <dgm:prSet/>
      <dgm:spPr/>
      <dgm:t>
        <a:bodyPr/>
        <a:lstStyle/>
        <a:p>
          <a:endParaRPr lang="it-IT" sz="2000"/>
        </a:p>
      </dgm:t>
    </dgm:pt>
    <dgm:pt modelId="{EE887A2F-7C8A-43EA-8657-72956A8A64F4}" type="sibTrans" cxnId="{AE9BCEFC-615E-407A-A696-65A8737CBA6E}">
      <dgm:prSet/>
      <dgm:spPr/>
      <dgm:t>
        <a:bodyPr/>
        <a:lstStyle/>
        <a:p>
          <a:endParaRPr lang="it-IT" sz="2000"/>
        </a:p>
      </dgm:t>
    </dgm:pt>
    <dgm:pt modelId="{7A3849F6-A2D4-47F3-B3D4-507E3EBA07A6}">
      <dgm:prSet custT="1"/>
      <dgm:spPr/>
      <dgm:t>
        <a:bodyPr/>
        <a:lstStyle/>
        <a:p>
          <a:r>
            <a:rPr lang="en-US" sz="2000" dirty="0">
              <a:latin typeface="+mj-lt"/>
            </a:rPr>
            <a:t>Shawn Graham, Scott </a:t>
          </a:r>
          <a:r>
            <a:rPr lang="en-US" sz="2000" dirty="0" err="1">
              <a:latin typeface="+mj-lt"/>
            </a:rPr>
            <a:t>Weingart</a:t>
          </a:r>
          <a:r>
            <a:rPr lang="en-US" sz="2000" dirty="0">
              <a:latin typeface="+mj-lt"/>
            </a:rPr>
            <a:t>, and Ian Milligan, </a:t>
          </a:r>
          <a:r>
            <a:rPr lang="en-US" sz="2000" dirty="0">
              <a:latin typeface="+mj-lt"/>
              <a:hlinkClick xmlns:r="http://schemas.openxmlformats.org/officeDocument/2006/relationships" r:id="rId2"/>
            </a:rPr>
            <a:t>Getting Started with Topic Modeling and MALLET</a:t>
          </a:r>
          <a:endParaRPr lang="en-US" sz="2000" dirty="0">
            <a:latin typeface="+mj-lt"/>
          </a:endParaRPr>
        </a:p>
      </dgm:t>
    </dgm:pt>
    <dgm:pt modelId="{363B9861-E1BA-4308-AFCD-1904DF30ED76}" type="parTrans" cxnId="{E8E69A04-594D-4A4D-96F4-BBD7383AAB8F}">
      <dgm:prSet/>
      <dgm:spPr/>
      <dgm:t>
        <a:bodyPr/>
        <a:lstStyle/>
        <a:p>
          <a:endParaRPr lang="it-IT" sz="2000"/>
        </a:p>
      </dgm:t>
    </dgm:pt>
    <dgm:pt modelId="{81FC8045-04D2-4F69-A2AB-5F9DD1A57201}" type="sibTrans" cxnId="{E8E69A04-594D-4A4D-96F4-BBD7383AAB8F}">
      <dgm:prSet/>
      <dgm:spPr/>
      <dgm:t>
        <a:bodyPr/>
        <a:lstStyle/>
        <a:p>
          <a:endParaRPr lang="it-IT" sz="2000"/>
        </a:p>
      </dgm:t>
    </dgm:pt>
    <dgm:pt modelId="{DCF46163-C8ED-4291-8FCE-55D49746D6FD}">
      <dgm:prSet custT="1"/>
      <dgm:spPr/>
      <dgm:t>
        <a:bodyPr/>
        <a:lstStyle/>
        <a:p>
          <a:r>
            <a:rPr lang="en-US" sz="2000" dirty="0">
              <a:latin typeface="+mj-lt"/>
            </a:rPr>
            <a:t>Matthew J. Lavin, </a:t>
          </a:r>
          <a:r>
            <a:rPr lang="en-US" sz="2000" dirty="0">
              <a:latin typeface="+mj-lt"/>
              <a:hlinkClick xmlns:r="http://schemas.openxmlformats.org/officeDocument/2006/relationships" r:id="rId3"/>
            </a:rPr>
            <a:t>Analyzing Documents with TF-IDF</a:t>
          </a:r>
          <a:endParaRPr lang="en-US" sz="2000" dirty="0">
            <a:latin typeface="+mj-lt"/>
          </a:endParaRPr>
        </a:p>
      </dgm:t>
    </dgm:pt>
    <dgm:pt modelId="{ABBB2049-DEA5-402A-BA27-1268FEAF51C9}" type="parTrans" cxnId="{CA76582E-42A2-4676-9DAD-F79CEB9D87DD}">
      <dgm:prSet/>
      <dgm:spPr/>
      <dgm:t>
        <a:bodyPr/>
        <a:lstStyle/>
        <a:p>
          <a:endParaRPr lang="it-IT" sz="2000"/>
        </a:p>
      </dgm:t>
    </dgm:pt>
    <dgm:pt modelId="{B4A493CB-00B2-4F79-B221-F1FF4A98268C}" type="sibTrans" cxnId="{CA76582E-42A2-4676-9DAD-F79CEB9D87DD}">
      <dgm:prSet/>
      <dgm:spPr/>
      <dgm:t>
        <a:bodyPr/>
        <a:lstStyle/>
        <a:p>
          <a:endParaRPr lang="it-IT" sz="2000"/>
        </a:p>
      </dgm:t>
    </dgm:pt>
    <dgm:pt modelId="{7FA0E919-6F18-405D-89D7-3A92EC9D16B8}">
      <dgm:prSet custT="1"/>
      <dgm:spPr/>
      <dgm:t>
        <a:bodyPr/>
        <a:lstStyle/>
        <a:p>
          <a:r>
            <a:rPr lang="en-US" sz="2000" dirty="0">
              <a:latin typeface="+mj-lt"/>
            </a:rPr>
            <a:t>Code and textual sources at the </a:t>
          </a:r>
          <a:r>
            <a:rPr lang="en-US" sz="2000" dirty="0" err="1">
              <a:latin typeface="+mj-lt"/>
              <a:hlinkClick xmlns:r="http://schemas.openxmlformats.org/officeDocument/2006/relationships" r:id="rId4"/>
            </a:rPr>
            <a:t>Github</a:t>
          </a:r>
          <a:r>
            <a:rPr lang="en-US" sz="2000" dirty="0">
              <a:latin typeface="+mj-lt"/>
              <a:hlinkClick xmlns:r="http://schemas.openxmlformats.org/officeDocument/2006/relationships" r:id="rId4"/>
            </a:rPr>
            <a:t> repository</a:t>
          </a:r>
          <a:endParaRPr lang="en-US" sz="2000" dirty="0">
            <a:latin typeface="+mj-lt"/>
          </a:endParaRPr>
        </a:p>
      </dgm:t>
    </dgm:pt>
    <dgm:pt modelId="{3894F0E3-F3EF-449A-A23A-4F86CDCFFC48}" type="parTrans" cxnId="{33EF2BA4-13A1-43EC-ABA7-B87766836341}">
      <dgm:prSet/>
      <dgm:spPr/>
      <dgm:t>
        <a:bodyPr/>
        <a:lstStyle/>
        <a:p>
          <a:endParaRPr lang="it-IT" sz="2000"/>
        </a:p>
      </dgm:t>
    </dgm:pt>
    <dgm:pt modelId="{07A8A59F-00E9-4860-8E56-5ACA771E8181}" type="sibTrans" cxnId="{33EF2BA4-13A1-43EC-ABA7-B87766836341}">
      <dgm:prSet/>
      <dgm:spPr/>
      <dgm:t>
        <a:bodyPr/>
        <a:lstStyle/>
        <a:p>
          <a:endParaRPr lang="it-IT" sz="2000"/>
        </a:p>
      </dgm:t>
    </dgm:pt>
    <dgm:pt modelId="{6641E44E-9ED5-47DA-B119-558EDB2687E1}">
      <dgm:prSet custT="1"/>
      <dgm:spPr/>
      <dgm:t>
        <a:bodyPr/>
        <a:lstStyle/>
        <a:p>
          <a:r>
            <a:rPr lang="en-US" sz="2000" dirty="0">
              <a:latin typeface="+mj-lt"/>
            </a:rPr>
            <a:t>C. Sievert and K. E. Shirley, </a:t>
          </a:r>
          <a:r>
            <a:rPr lang="en-US" sz="2000" i="1" dirty="0" err="1">
              <a:latin typeface="+mj-lt"/>
            </a:rPr>
            <a:t>LDAvis</a:t>
          </a:r>
          <a:r>
            <a:rPr lang="en-US" sz="2000" i="1" dirty="0">
              <a:latin typeface="+mj-lt"/>
            </a:rPr>
            <a:t>: A method for visualizing and interpreting topics</a:t>
          </a:r>
          <a:r>
            <a:rPr lang="en-US" sz="2000" dirty="0">
              <a:latin typeface="+mj-lt"/>
            </a:rPr>
            <a:t>, 2014.</a:t>
          </a:r>
        </a:p>
      </dgm:t>
    </dgm:pt>
    <dgm:pt modelId="{13FA2BCE-A727-4C02-8B0E-B58BA2679289}" type="parTrans" cxnId="{A67CEC07-8A15-4465-915C-FF1FB0B8A59F}">
      <dgm:prSet/>
      <dgm:spPr/>
      <dgm:t>
        <a:bodyPr/>
        <a:lstStyle/>
        <a:p>
          <a:endParaRPr lang="it-IT" sz="2000"/>
        </a:p>
      </dgm:t>
    </dgm:pt>
    <dgm:pt modelId="{49F9EFB1-EC08-4297-A437-38EDDC2E0189}" type="sibTrans" cxnId="{A67CEC07-8A15-4465-915C-FF1FB0B8A59F}">
      <dgm:prSet/>
      <dgm:spPr/>
      <dgm:t>
        <a:bodyPr/>
        <a:lstStyle/>
        <a:p>
          <a:endParaRPr lang="it-IT" sz="2000"/>
        </a:p>
      </dgm:t>
    </dgm:pt>
    <dgm:pt modelId="{538E33AA-78F3-4DC6-9D36-4776254FD2A7}">
      <dgm:prSet custT="1"/>
      <dgm:spPr/>
      <dgm:t>
        <a:bodyPr/>
        <a:lstStyle/>
        <a:p>
          <a:r>
            <a:rPr lang="en-US" sz="2000" b="0" i="0" dirty="0">
              <a:latin typeface="+mj-lt"/>
            </a:rPr>
            <a:t>Ted Underwood, </a:t>
          </a:r>
          <a:r>
            <a:rPr lang="en-US" sz="2000" b="0" i="1" dirty="0">
              <a:latin typeface="+mj-lt"/>
            </a:rPr>
            <a:t>Distant Horizons: Digital Evidence and Literary Change</a:t>
          </a:r>
          <a:r>
            <a:rPr lang="en-US" sz="2000" b="0" i="0" dirty="0">
              <a:latin typeface="+mj-lt"/>
            </a:rPr>
            <a:t>, University of Chicago Press, 2019.</a:t>
          </a:r>
          <a:endParaRPr lang="en-US" sz="2000" dirty="0">
            <a:latin typeface="+mj-lt"/>
          </a:endParaRPr>
        </a:p>
      </dgm:t>
    </dgm:pt>
    <dgm:pt modelId="{958B171E-1A28-440B-80F7-A475B157BC26}" type="parTrans" cxnId="{C0FF920D-588C-4667-AE3C-0F872CD5FA79}">
      <dgm:prSet/>
      <dgm:spPr/>
      <dgm:t>
        <a:bodyPr/>
        <a:lstStyle/>
        <a:p>
          <a:endParaRPr lang="it-IT" sz="2000"/>
        </a:p>
      </dgm:t>
    </dgm:pt>
    <dgm:pt modelId="{6C81C634-8DA5-4BD6-B8E3-62908A62E820}" type="sibTrans" cxnId="{C0FF920D-588C-4667-AE3C-0F872CD5FA79}">
      <dgm:prSet/>
      <dgm:spPr/>
      <dgm:t>
        <a:bodyPr/>
        <a:lstStyle/>
        <a:p>
          <a:endParaRPr lang="it-IT" sz="2000"/>
        </a:p>
      </dgm:t>
    </dgm:pt>
    <dgm:pt modelId="{19AFB8DE-0BE0-462F-A637-915CF16A0072}" type="pres">
      <dgm:prSet presAssocID="{92A79ACC-6ADE-4D3F-AA8E-A34AB14E7FFC}" presName="vert0" presStyleCnt="0">
        <dgm:presLayoutVars>
          <dgm:dir/>
          <dgm:animOne val="branch"/>
          <dgm:animLvl val="lvl"/>
        </dgm:presLayoutVars>
      </dgm:prSet>
      <dgm:spPr/>
    </dgm:pt>
    <dgm:pt modelId="{2CF98C33-80D8-4501-B167-657620CAE2F1}" type="pres">
      <dgm:prSet presAssocID="{2317B8F4-A268-46E2-B8F2-53FCEA060E66}" presName="thickLine" presStyleLbl="alignNode1" presStyleIdx="0" presStyleCnt="6"/>
      <dgm:spPr/>
    </dgm:pt>
    <dgm:pt modelId="{0B161395-8AEC-46B7-B350-3D95F4C98554}" type="pres">
      <dgm:prSet presAssocID="{2317B8F4-A268-46E2-B8F2-53FCEA060E66}" presName="horz1" presStyleCnt="0"/>
      <dgm:spPr/>
    </dgm:pt>
    <dgm:pt modelId="{86B9BCD8-E029-4158-A72F-95279EC0A2AF}" type="pres">
      <dgm:prSet presAssocID="{2317B8F4-A268-46E2-B8F2-53FCEA060E66}" presName="tx1" presStyleLbl="revTx" presStyleIdx="0" presStyleCnt="6"/>
      <dgm:spPr/>
    </dgm:pt>
    <dgm:pt modelId="{60622F67-D746-4FAE-8078-D32EB1CDD60A}" type="pres">
      <dgm:prSet presAssocID="{2317B8F4-A268-46E2-B8F2-53FCEA060E66}" presName="vert1" presStyleCnt="0"/>
      <dgm:spPr/>
    </dgm:pt>
    <dgm:pt modelId="{046D9698-7834-4CC1-BD78-3458A8BE3987}" type="pres">
      <dgm:prSet presAssocID="{7A3849F6-A2D4-47F3-B3D4-507E3EBA07A6}" presName="thickLine" presStyleLbl="alignNode1" presStyleIdx="1" presStyleCnt="6"/>
      <dgm:spPr/>
    </dgm:pt>
    <dgm:pt modelId="{8B440A14-5594-4905-9A26-42F48873311C}" type="pres">
      <dgm:prSet presAssocID="{7A3849F6-A2D4-47F3-B3D4-507E3EBA07A6}" presName="horz1" presStyleCnt="0"/>
      <dgm:spPr/>
    </dgm:pt>
    <dgm:pt modelId="{A8C3AE42-94D8-48BA-97B4-E69AC10424E1}" type="pres">
      <dgm:prSet presAssocID="{7A3849F6-A2D4-47F3-B3D4-507E3EBA07A6}" presName="tx1" presStyleLbl="revTx" presStyleIdx="1" presStyleCnt="6"/>
      <dgm:spPr/>
    </dgm:pt>
    <dgm:pt modelId="{784868F3-E977-41FB-9E66-0BC6885CF11F}" type="pres">
      <dgm:prSet presAssocID="{7A3849F6-A2D4-47F3-B3D4-507E3EBA07A6}" presName="vert1" presStyleCnt="0"/>
      <dgm:spPr/>
    </dgm:pt>
    <dgm:pt modelId="{F8A8B3A0-24AB-4E84-971A-0E502974C72F}" type="pres">
      <dgm:prSet presAssocID="{DCF46163-C8ED-4291-8FCE-55D49746D6FD}" presName="thickLine" presStyleLbl="alignNode1" presStyleIdx="2" presStyleCnt="6"/>
      <dgm:spPr/>
    </dgm:pt>
    <dgm:pt modelId="{DF5990AF-029E-44ED-AB81-C197E72D16DB}" type="pres">
      <dgm:prSet presAssocID="{DCF46163-C8ED-4291-8FCE-55D49746D6FD}" presName="horz1" presStyleCnt="0"/>
      <dgm:spPr/>
    </dgm:pt>
    <dgm:pt modelId="{7DBAFFC0-AC65-480C-96AA-901C4595A79D}" type="pres">
      <dgm:prSet presAssocID="{DCF46163-C8ED-4291-8FCE-55D49746D6FD}" presName="tx1" presStyleLbl="revTx" presStyleIdx="2" presStyleCnt="6"/>
      <dgm:spPr/>
    </dgm:pt>
    <dgm:pt modelId="{B908D6B0-1CB2-4F54-898F-28653E3D8F68}" type="pres">
      <dgm:prSet presAssocID="{DCF46163-C8ED-4291-8FCE-55D49746D6FD}" presName="vert1" presStyleCnt="0"/>
      <dgm:spPr/>
    </dgm:pt>
    <dgm:pt modelId="{EA525438-ED54-4AE5-9B20-718A4CA075E2}" type="pres">
      <dgm:prSet presAssocID="{6641E44E-9ED5-47DA-B119-558EDB2687E1}" presName="thickLine" presStyleLbl="alignNode1" presStyleIdx="3" presStyleCnt="6"/>
      <dgm:spPr/>
    </dgm:pt>
    <dgm:pt modelId="{C36CBF04-7815-44A3-9AFD-1B7052D66F97}" type="pres">
      <dgm:prSet presAssocID="{6641E44E-9ED5-47DA-B119-558EDB2687E1}" presName="horz1" presStyleCnt="0"/>
      <dgm:spPr/>
    </dgm:pt>
    <dgm:pt modelId="{1F73CF65-4785-4B9E-800D-0EB10602EFD7}" type="pres">
      <dgm:prSet presAssocID="{6641E44E-9ED5-47DA-B119-558EDB2687E1}" presName="tx1" presStyleLbl="revTx" presStyleIdx="3" presStyleCnt="6"/>
      <dgm:spPr/>
    </dgm:pt>
    <dgm:pt modelId="{40406332-65F2-424F-A64D-054685770E24}" type="pres">
      <dgm:prSet presAssocID="{6641E44E-9ED5-47DA-B119-558EDB2687E1}" presName="vert1" presStyleCnt="0"/>
      <dgm:spPr/>
    </dgm:pt>
    <dgm:pt modelId="{165B59A4-A530-48B3-A88B-08F2EF836E3D}" type="pres">
      <dgm:prSet presAssocID="{538E33AA-78F3-4DC6-9D36-4776254FD2A7}" presName="thickLine" presStyleLbl="alignNode1" presStyleIdx="4" presStyleCnt="6"/>
      <dgm:spPr/>
    </dgm:pt>
    <dgm:pt modelId="{2C44BE1D-CBD8-47C8-A6F0-882B50D92AEE}" type="pres">
      <dgm:prSet presAssocID="{538E33AA-78F3-4DC6-9D36-4776254FD2A7}" presName="horz1" presStyleCnt="0"/>
      <dgm:spPr/>
    </dgm:pt>
    <dgm:pt modelId="{10D6BE90-3042-4E39-BA4D-56A325C07BD7}" type="pres">
      <dgm:prSet presAssocID="{538E33AA-78F3-4DC6-9D36-4776254FD2A7}" presName="tx1" presStyleLbl="revTx" presStyleIdx="4" presStyleCnt="6"/>
      <dgm:spPr/>
    </dgm:pt>
    <dgm:pt modelId="{1345E53A-24E3-48D6-A97C-312D798BE176}" type="pres">
      <dgm:prSet presAssocID="{538E33AA-78F3-4DC6-9D36-4776254FD2A7}" presName="vert1" presStyleCnt="0"/>
      <dgm:spPr/>
    </dgm:pt>
    <dgm:pt modelId="{783468D0-A914-4A27-B95D-6CAA56B32E97}" type="pres">
      <dgm:prSet presAssocID="{7FA0E919-6F18-405D-89D7-3A92EC9D16B8}" presName="thickLine" presStyleLbl="alignNode1" presStyleIdx="5" presStyleCnt="6"/>
      <dgm:spPr/>
    </dgm:pt>
    <dgm:pt modelId="{BF0261F1-8ECC-4534-9CE8-E81244C07428}" type="pres">
      <dgm:prSet presAssocID="{7FA0E919-6F18-405D-89D7-3A92EC9D16B8}" presName="horz1" presStyleCnt="0"/>
      <dgm:spPr/>
    </dgm:pt>
    <dgm:pt modelId="{4A839264-5E18-4EED-9F99-83DD26CFF302}" type="pres">
      <dgm:prSet presAssocID="{7FA0E919-6F18-405D-89D7-3A92EC9D16B8}" presName="tx1" presStyleLbl="revTx" presStyleIdx="5" presStyleCnt="6"/>
      <dgm:spPr/>
    </dgm:pt>
    <dgm:pt modelId="{7215669D-421A-4858-AA92-7B08A66FCF4B}" type="pres">
      <dgm:prSet presAssocID="{7FA0E919-6F18-405D-89D7-3A92EC9D16B8}" presName="vert1" presStyleCnt="0"/>
      <dgm:spPr/>
    </dgm:pt>
  </dgm:ptLst>
  <dgm:cxnLst>
    <dgm:cxn modelId="{E8E69A04-594D-4A4D-96F4-BBD7383AAB8F}" srcId="{92A79ACC-6ADE-4D3F-AA8E-A34AB14E7FFC}" destId="{7A3849F6-A2D4-47F3-B3D4-507E3EBA07A6}" srcOrd="1" destOrd="0" parTransId="{363B9861-E1BA-4308-AFCD-1904DF30ED76}" sibTransId="{81FC8045-04D2-4F69-A2AB-5F9DD1A57201}"/>
    <dgm:cxn modelId="{A67CEC07-8A15-4465-915C-FF1FB0B8A59F}" srcId="{92A79ACC-6ADE-4D3F-AA8E-A34AB14E7FFC}" destId="{6641E44E-9ED5-47DA-B119-558EDB2687E1}" srcOrd="3" destOrd="0" parTransId="{13FA2BCE-A727-4C02-8B0E-B58BA2679289}" sibTransId="{49F9EFB1-EC08-4297-A437-38EDDC2E0189}"/>
    <dgm:cxn modelId="{C0FF920D-588C-4667-AE3C-0F872CD5FA79}" srcId="{92A79ACC-6ADE-4D3F-AA8E-A34AB14E7FFC}" destId="{538E33AA-78F3-4DC6-9D36-4776254FD2A7}" srcOrd="4" destOrd="0" parTransId="{958B171E-1A28-440B-80F7-A475B157BC26}" sibTransId="{6C81C634-8DA5-4BD6-B8E3-62908A62E820}"/>
    <dgm:cxn modelId="{8872590F-76FE-4243-9B56-FCAFE4BA3482}" type="presOf" srcId="{7FA0E919-6F18-405D-89D7-3A92EC9D16B8}" destId="{4A839264-5E18-4EED-9F99-83DD26CFF302}" srcOrd="0" destOrd="0" presId="urn:microsoft.com/office/officeart/2008/layout/LinedList"/>
    <dgm:cxn modelId="{E408D31F-8337-45DE-AE30-7F1AD0D4C1A1}" type="presOf" srcId="{DCF46163-C8ED-4291-8FCE-55D49746D6FD}" destId="{7DBAFFC0-AC65-480C-96AA-901C4595A79D}" srcOrd="0" destOrd="0" presId="urn:microsoft.com/office/officeart/2008/layout/LinedList"/>
    <dgm:cxn modelId="{CA76582E-42A2-4676-9DAD-F79CEB9D87DD}" srcId="{92A79ACC-6ADE-4D3F-AA8E-A34AB14E7FFC}" destId="{DCF46163-C8ED-4291-8FCE-55D49746D6FD}" srcOrd="2" destOrd="0" parTransId="{ABBB2049-DEA5-402A-BA27-1268FEAF51C9}" sibTransId="{B4A493CB-00B2-4F79-B221-F1FF4A98268C}"/>
    <dgm:cxn modelId="{D8132A33-15E9-4C6B-A25E-23EBF9DC8EA5}" type="presOf" srcId="{92A79ACC-6ADE-4D3F-AA8E-A34AB14E7FFC}" destId="{19AFB8DE-0BE0-462F-A637-915CF16A0072}" srcOrd="0" destOrd="0" presId="urn:microsoft.com/office/officeart/2008/layout/LinedList"/>
    <dgm:cxn modelId="{2D013B41-7E5A-4343-8CD2-DD53A4AA30FC}" type="presOf" srcId="{2317B8F4-A268-46E2-B8F2-53FCEA060E66}" destId="{86B9BCD8-E029-4158-A72F-95279EC0A2AF}" srcOrd="0" destOrd="0" presId="urn:microsoft.com/office/officeart/2008/layout/LinedList"/>
    <dgm:cxn modelId="{EB909D71-9354-4653-A771-02AC4618D5E6}" type="presOf" srcId="{6641E44E-9ED5-47DA-B119-558EDB2687E1}" destId="{1F73CF65-4785-4B9E-800D-0EB10602EFD7}" srcOrd="0" destOrd="0" presId="urn:microsoft.com/office/officeart/2008/layout/LinedList"/>
    <dgm:cxn modelId="{CDE9DB74-CDEB-40FA-895C-D606222762A4}" type="presOf" srcId="{7A3849F6-A2D4-47F3-B3D4-507E3EBA07A6}" destId="{A8C3AE42-94D8-48BA-97B4-E69AC10424E1}" srcOrd="0" destOrd="0" presId="urn:microsoft.com/office/officeart/2008/layout/LinedList"/>
    <dgm:cxn modelId="{47D6F483-A850-4ABE-A252-E475388A20BC}" type="presOf" srcId="{538E33AA-78F3-4DC6-9D36-4776254FD2A7}" destId="{10D6BE90-3042-4E39-BA4D-56A325C07BD7}" srcOrd="0" destOrd="0" presId="urn:microsoft.com/office/officeart/2008/layout/LinedList"/>
    <dgm:cxn modelId="{33EF2BA4-13A1-43EC-ABA7-B87766836341}" srcId="{92A79ACC-6ADE-4D3F-AA8E-A34AB14E7FFC}" destId="{7FA0E919-6F18-405D-89D7-3A92EC9D16B8}" srcOrd="5" destOrd="0" parTransId="{3894F0E3-F3EF-449A-A23A-4F86CDCFFC48}" sibTransId="{07A8A59F-00E9-4860-8E56-5ACA771E8181}"/>
    <dgm:cxn modelId="{AE9BCEFC-615E-407A-A696-65A8737CBA6E}" srcId="{92A79ACC-6ADE-4D3F-AA8E-A34AB14E7FFC}" destId="{2317B8F4-A268-46E2-B8F2-53FCEA060E66}" srcOrd="0" destOrd="0" parTransId="{B68559D1-7B57-4665-AFA6-877C47E3EE41}" sibTransId="{EE887A2F-7C8A-43EA-8657-72956A8A64F4}"/>
    <dgm:cxn modelId="{92D7557F-4D96-4D55-B73C-70C869AACCE4}" type="presParOf" srcId="{19AFB8DE-0BE0-462F-A637-915CF16A0072}" destId="{2CF98C33-80D8-4501-B167-657620CAE2F1}" srcOrd="0" destOrd="0" presId="urn:microsoft.com/office/officeart/2008/layout/LinedList"/>
    <dgm:cxn modelId="{D72609EA-BA4E-4AD3-8AB6-04641FB96FB6}" type="presParOf" srcId="{19AFB8DE-0BE0-462F-A637-915CF16A0072}" destId="{0B161395-8AEC-46B7-B350-3D95F4C98554}" srcOrd="1" destOrd="0" presId="urn:microsoft.com/office/officeart/2008/layout/LinedList"/>
    <dgm:cxn modelId="{3454F743-6421-440A-B3DF-63B803A2A083}" type="presParOf" srcId="{0B161395-8AEC-46B7-B350-3D95F4C98554}" destId="{86B9BCD8-E029-4158-A72F-95279EC0A2AF}" srcOrd="0" destOrd="0" presId="urn:microsoft.com/office/officeart/2008/layout/LinedList"/>
    <dgm:cxn modelId="{74759F32-BFFE-434F-A98E-2346BC706452}" type="presParOf" srcId="{0B161395-8AEC-46B7-B350-3D95F4C98554}" destId="{60622F67-D746-4FAE-8078-D32EB1CDD60A}" srcOrd="1" destOrd="0" presId="urn:microsoft.com/office/officeart/2008/layout/LinedList"/>
    <dgm:cxn modelId="{87B83E83-525E-4F12-8BB2-E1E594766268}" type="presParOf" srcId="{19AFB8DE-0BE0-462F-A637-915CF16A0072}" destId="{046D9698-7834-4CC1-BD78-3458A8BE3987}" srcOrd="2" destOrd="0" presId="urn:microsoft.com/office/officeart/2008/layout/LinedList"/>
    <dgm:cxn modelId="{1CD6D42F-41BF-4A7F-8CE4-94A2807040B0}" type="presParOf" srcId="{19AFB8DE-0BE0-462F-A637-915CF16A0072}" destId="{8B440A14-5594-4905-9A26-42F48873311C}" srcOrd="3" destOrd="0" presId="urn:microsoft.com/office/officeart/2008/layout/LinedList"/>
    <dgm:cxn modelId="{7A5A0E62-9AB0-4B41-9F71-3097E66E80CD}" type="presParOf" srcId="{8B440A14-5594-4905-9A26-42F48873311C}" destId="{A8C3AE42-94D8-48BA-97B4-E69AC10424E1}" srcOrd="0" destOrd="0" presId="urn:microsoft.com/office/officeart/2008/layout/LinedList"/>
    <dgm:cxn modelId="{0CBC384F-F36C-4A4B-A666-F1B87E398BA0}" type="presParOf" srcId="{8B440A14-5594-4905-9A26-42F48873311C}" destId="{784868F3-E977-41FB-9E66-0BC6885CF11F}" srcOrd="1" destOrd="0" presId="urn:microsoft.com/office/officeart/2008/layout/LinedList"/>
    <dgm:cxn modelId="{E6C4B686-BB08-45EF-A9B9-CEC925FF55A3}" type="presParOf" srcId="{19AFB8DE-0BE0-462F-A637-915CF16A0072}" destId="{F8A8B3A0-24AB-4E84-971A-0E502974C72F}" srcOrd="4" destOrd="0" presId="urn:microsoft.com/office/officeart/2008/layout/LinedList"/>
    <dgm:cxn modelId="{F7B9AAC9-7AF7-40B4-AEA2-040B4A252ED7}" type="presParOf" srcId="{19AFB8DE-0BE0-462F-A637-915CF16A0072}" destId="{DF5990AF-029E-44ED-AB81-C197E72D16DB}" srcOrd="5" destOrd="0" presId="urn:microsoft.com/office/officeart/2008/layout/LinedList"/>
    <dgm:cxn modelId="{6C7AB278-8631-4A2F-9E90-7FEF2A90AE83}" type="presParOf" srcId="{DF5990AF-029E-44ED-AB81-C197E72D16DB}" destId="{7DBAFFC0-AC65-480C-96AA-901C4595A79D}" srcOrd="0" destOrd="0" presId="urn:microsoft.com/office/officeart/2008/layout/LinedList"/>
    <dgm:cxn modelId="{258D1FD0-EE97-4DC9-B3BA-C29504353681}" type="presParOf" srcId="{DF5990AF-029E-44ED-AB81-C197E72D16DB}" destId="{B908D6B0-1CB2-4F54-898F-28653E3D8F68}" srcOrd="1" destOrd="0" presId="urn:microsoft.com/office/officeart/2008/layout/LinedList"/>
    <dgm:cxn modelId="{37087278-7B94-4E47-9CA4-7BAFE6E74473}" type="presParOf" srcId="{19AFB8DE-0BE0-462F-A637-915CF16A0072}" destId="{EA525438-ED54-4AE5-9B20-718A4CA075E2}" srcOrd="6" destOrd="0" presId="urn:microsoft.com/office/officeart/2008/layout/LinedList"/>
    <dgm:cxn modelId="{8F26E6B4-1A7A-4AA6-9542-6D9945AF96F0}" type="presParOf" srcId="{19AFB8DE-0BE0-462F-A637-915CF16A0072}" destId="{C36CBF04-7815-44A3-9AFD-1B7052D66F97}" srcOrd="7" destOrd="0" presId="urn:microsoft.com/office/officeart/2008/layout/LinedList"/>
    <dgm:cxn modelId="{BDBE949D-A1AE-4C6A-9A8F-CD4A05654CF0}" type="presParOf" srcId="{C36CBF04-7815-44A3-9AFD-1B7052D66F97}" destId="{1F73CF65-4785-4B9E-800D-0EB10602EFD7}" srcOrd="0" destOrd="0" presId="urn:microsoft.com/office/officeart/2008/layout/LinedList"/>
    <dgm:cxn modelId="{C24B5A18-899E-462A-8A7E-931FBFCDEDF1}" type="presParOf" srcId="{C36CBF04-7815-44A3-9AFD-1B7052D66F97}" destId="{40406332-65F2-424F-A64D-054685770E24}" srcOrd="1" destOrd="0" presId="urn:microsoft.com/office/officeart/2008/layout/LinedList"/>
    <dgm:cxn modelId="{B90DB9FF-4DCD-47A9-8FD5-3D2FDD17F163}" type="presParOf" srcId="{19AFB8DE-0BE0-462F-A637-915CF16A0072}" destId="{165B59A4-A530-48B3-A88B-08F2EF836E3D}" srcOrd="8" destOrd="0" presId="urn:microsoft.com/office/officeart/2008/layout/LinedList"/>
    <dgm:cxn modelId="{76E35F9E-4F79-4516-B9E2-6E32DB19CD57}" type="presParOf" srcId="{19AFB8DE-0BE0-462F-A637-915CF16A0072}" destId="{2C44BE1D-CBD8-47C8-A6F0-882B50D92AEE}" srcOrd="9" destOrd="0" presId="urn:microsoft.com/office/officeart/2008/layout/LinedList"/>
    <dgm:cxn modelId="{7807AA83-0C0B-4D1E-A5EC-92C2785CA367}" type="presParOf" srcId="{2C44BE1D-CBD8-47C8-A6F0-882B50D92AEE}" destId="{10D6BE90-3042-4E39-BA4D-56A325C07BD7}" srcOrd="0" destOrd="0" presId="urn:microsoft.com/office/officeart/2008/layout/LinedList"/>
    <dgm:cxn modelId="{5A0169B5-B7F3-46FA-B0EC-2E5914B1C2C6}" type="presParOf" srcId="{2C44BE1D-CBD8-47C8-A6F0-882B50D92AEE}" destId="{1345E53A-24E3-48D6-A97C-312D798BE176}" srcOrd="1" destOrd="0" presId="urn:microsoft.com/office/officeart/2008/layout/LinedList"/>
    <dgm:cxn modelId="{B433DADB-A6BC-418E-AD17-A418CC7B3710}" type="presParOf" srcId="{19AFB8DE-0BE0-462F-A637-915CF16A0072}" destId="{783468D0-A914-4A27-B95D-6CAA56B32E97}" srcOrd="10" destOrd="0" presId="urn:microsoft.com/office/officeart/2008/layout/LinedList"/>
    <dgm:cxn modelId="{2B4CAAED-2CA8-4BFA-A3AC-881CDF434C49}" type="presParOf" srcId="{19AFB8DE-0BE0-462F-A637-915CF16A0072}" destId="{BF0261F1-8ECC-4534-9CE8-E81244C07428}" srcOrd="11" destOrd="0" presId="urn:microsoft.com/office/officeart/2008/layout/LinedList"/>
    <dgm:cxn modelId="{70879372-DD41-47C8-B53A-D3469C1F06DF}" type="presParOf" srcId="{BF0261F1-8ECC-4534-9CE8-E81244C07428}" destId="{4A839264-5E18-4EED-9F99-83DD26CFF302}" srcOrd="0" destOrd="0" presId="urn:microsoft.com/office/officeart/2008/layout/LinedList"/>
    <dgm:cxn modelId="{FDF886AC-6CF0-441A-8F61-AAF546D1F7B7}" type="presParOf" srcId="{BF0261F1-8ECC-4534-9CE8-E81244C07428}" destId="{7215669D-421A-4858-AA92-7B08A66FCF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basic idea behind Distant Reading is exploiting computational tools and quantitative methods to perform analysis of literary texts. </a:t>
          </a:r>
          <a:r>
            <a:rPr lang="en-US" sz="1600" noProof="0" dirty="0">
              <a:latin typeface="+mj-lt"/>
            </a:rPr>
            <a:t>It focuses on analyzing big sets of literary texts in order to discover new interesting cultural patterns and explain macro-phenomena that could not be described without looking at the big picture.</a:t>
          </a:r>
          <a:endParaRPr lang="en-US"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A79ACC-6ADE-4D3F-AA8E-A34AB14E7FFC}" type="doc">
      <dgm:prSet loTypeId="urn:microsoft.com/office/officeart/2018/2/layout/IconCircleList" loCatId="icon" qsTypeId="urn:microsoft.com/office/officeart/2005/8/quickstyle/simple4" qsCatId="simple" csTypeId="urn:microsoft.com/office/officeart/2005/8/colors/colorful5" csCatId="colorful" phldr="1"/>
      <dgm:spPr/>
      <dgm:t>
        <a:bodyPr/>
        <a:lstStyle/>
        <a:p>
          <a:endParaRPr lang="it-IT"/>
        </a:p>
      </dgm:t>
    </dgm:pt>
    <dgm:pt modelId="{7C7C7C3D-B176-44CB-9478-5C35A65E3EBC}">
      <dgm:prSet custT="1"/>
      <dgm:spPr/>
      <dgm:t>
        <a:bodyPr/>
        <a:lstStyle/>
        <a:p>
          <a:pPr>
            <a:lnSpc>
              <a:spcPct val="100000"/>
            </a:lnSpc>
          </a:pPr>
          <a:r>
            <a:rPr lang="en-US" sz="1600">
              <a:latin typeface="+mj-lt"/>
            </a:rPr>
            <a:t>Because we want empirical evidence to prove whether our research hypothesis are consistent or not</a:t>
          </a:r>
          <a:endParaRPr lang="it-IT" sz="160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nSpc>
              <a:spcPct val="100000"/>
            </a:lnSpc>
          </a:pPr>
          <a:endParaRPr lang="it-IT" sz="1600">
            <a:latin typeface="+mj-lt"/>
          </a:endParaRPr>
        </a:p>
      </dgm:t>
    </dgm:pt>
    <dgm:pt modelId="{0C466D66-77F1-4DB0-84D5-FEF0EF740E3B}">
      <dgm:prSet custT="1"/>
      <dgm:spPr/>
      <dgm:t>
        <a:bodyPr/>
        <a:lstStyle/>
        <a:p>
          <a:pPr>
            <a:lnSpc>
              <a:spcPct val="100000"/>
            </a:lnSpc>
          </a:pPr>
          <a:r>
            <a:rPr lang="en-US" sz="1600">
              <a:latin typeface="+mj-lt"/>
            </a:rPr>
            <a:t>Because we might be able to explain some cultural and societal phenomena with the aforementioned evidence</a:t>
          </a:r>
          <a:endParaRPr lang="it-IT" sz="1600" dirty="0">
            <a:latin typeface="+mj-lt"/>
          </a:endParaRPr>
        </a:p>
      </dgm:t>
    </dgm:pt>
    <dgm:pt modelId="{35C726B4-66D8-4770-BE0F-BDBDAC55F921}" type="sibTrans" cxnId="{CDC2735C-135C-4753-AE83-2C8808D400BB}">
      <dgm:prSet/>
      <dgm:spPr/>
      <dgm:t>
        <a:bodyPr/>
        <a:lstStyle/>
        <a:p>
          <a:pPr>
            <a:lnSpc>
              <a:spcPct val="100000"/>
            </a:lnSpc>
          </a:pPr>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2E759CAC-7FAA-4156-A09F-39B22A3E230B}">
      <dgm:prSet custT="1"/>
      <dgm:spPr/>
      <dgm:t>
        <a:bodyPr/>
        <a:lstStyle/>
        <a:p>
          <a:pPr>
            <a:lnSpc>
              <a:spcPct val="100000"/>
            </a:lnSpc>
          </a:pPr>
          <a:r>
            <a:rPr lang="en-US" sz="1600">
              <a:latin typeface="+mj-lt"/>
            </a:rPr>
            <a:t>Because we could extend our studies to less known authors (e.g. non-western philosophy) that are usually ignored by most historiography</a:t>
          </a:r>
          <a:endParaRPr lang="it-IT" sz="1600">
            <a:latin typeface="+mj-lt"/>
          </a:endParaRPr>
        </a:p>
      </dgm:t>
    </dgm:pt>
    <dgm:pt modelId="{D3F9C55E-33C0-45A1-BA55-B9D6F565DB91}" type="parTrans" cxnId="{EEA7019F-5B4A-40D9-A091-B74888C03CBB}">
      <dgm:prSet/>
      <dgm:spPr/>
      <dgm:t>
        <a:bodyPr/>
        <a:lstStyle/>
        <a:p>
          <a:endParaRPr lang="it-IT"/>
        </a:p>
      </dgm:t>
    </dgm:pt>
    <dgm:pt modelId="{4538B46F-9247-44C5-B936-2DC32FF29BB1}" type="sibTrans" cxnId="{EEA7019F-5B4A-40D9-A091-B74888C03CBB}">
      <dgm:prSet/>
      <dgm:spPr/>
      <dgm:t>
        <a:bodyPr/>
        <a:lstStyle/>
        <a:p>
          <a:pPr>
            <a:lnSpc>
              <a:spcPct val="100000"/>
            </a:lnSpc>
          </a:pPr>
          <a:endParaRPr lang="it-IT"/>
        </a:p>
      </dgm:t>
    </dgm:pt>
    <dgm:pt modelId="{18BBE49D-F192-4FFB-AD67-F89DC15BD42A}">
      <dgm:prSet custT="1"/>
      <dgm:spPr/>
      <dgm:t>
        <a:bodyPr/>
        <a:lstStyle/>
        <a:p>
          <a:pPr>
            <a:lnSpc>
              <a:spcPct val="100000"/>
            </a:lnSpc>
          </a:pPr>
          <a:r>
            <a:rPr lang="en-US" sz="1600">
              <a:latin typeface="+mj-lt"/>
            </a:rPr>
            <a:t>Because when it come to philosophical essays, Close Reading may be incredibly boring</a:t>
          </a:r>
          <a:endParaRPr lang="it-IT" sz="1600">
            <a:latin typeface="+mj-lt"/>
          </a:endParaRPr>
        </a:p>
      </dgm:t>
    </dgm:pt>
    <dgm:pt modelId="{4502F5C1-928D-4579-9D72-B5C2403A420C}" type="parTrans" cxnId="{B8D9FF04-2D00-4202-81F9-A3ED8965DA4D}">
      <dgm:prSet/>
      <dgm:spPr/>
      <dgm:t>
        <a:bodyPr/>
        <a:lstStyle/>
        <a:p>
          <a:endParaRPr lang="it-IT"/>
        </a:p>
      </dgm:t>
    </dgm:pt>
    <dgm:pt modelId="{BE5F0B54-B808-412C-8F96-06081090F874}" type="sibTrans" cxnId="{B8D9FF04-2D00-4202-81F9-A3ED8965DA4D}">
      <dgm:prSet/>
      <dgm:spPr/>
      <dgm:t>
        <a:bodyPr/>
        <a:lstStyle/>
        <a:p>
          <a:endParaRPr lang="it-IT"/>
        </a:p>
      </dgm:t>
    </dgm:pt>
    <dgm:pt modelId="{5263DAAD-D932-4EDA-AACD-414174B5884C}" type="pres">
      <dgm:prSet presAssocID="{92A79ACC-6ADE-4D3F-AA8E-A34AB14E7FFC}" presName="root" presStyleCnt="0">
        <dgm:presLayoutVars>
          <dgm:dir/>
          <dgm:resizeHandles val="exact"/>
        </dgm:presLayoutVars>
      </dgm:prSet>
      <dgm:spPr/>
    </dgm:pt>
    <dgm:pt modelId="{D71AB5D6-4CAE-4C7D-905E-D7498B196AFE}" type="pres">
      <dgm:prSet presAssocID="{92A79ACC-6ADE-4D3F-AA8E-A34AB14E7FFC}" presName="container" presStyleCnt="0">
        <dgm:presLayoutVars>
          <dgm:dir/>
          <dgm:resizeHandles val="exact"/>
        </dgm:presLayoutVars>
      </dgm:prSet>
      <dgm:spPr/>
    </dgm:pt>
    <dgm:pt modelId="{2FB734CF-B929-4596-92D0-8D92A7032A1A}" type="pres">
      <dgm:prSet presAssocID="{7C7C7C3D-B176-44CB-9478-5C35A65E3EBC}" presName="compNode" presStyleCnt="0"/>
      <dgm:spPr/>
    </dgm:pt>
    <dgm:pt modelId="{7959AEC2-4A69-479F-A0CE-0875E8102749}" type="pres">
      <dgm:prSet presAssocID="{7C7C7C3D-B176-44CB-9478-5C35A65E3EBC}" presName="iconBgRect" presStyleLbl="bgShp" presStyleIdx="0" presStyleCnt="4"/>
      <dgm:spPr/>
    </dgm:pt>
    <dgm:pt modelId="{7E7D3A85-5A06-43DE-9293-57F1CC6DC464}" type="pres">
      <dgm:prSet presAssocID="{7C7C7C3D-B176-44CB-9478-5C35A65E3E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io"/>
        </a:ext>
      </dgm:extLst>
    </dgm:pt>
    <dgm:pt modelId="{E4D37869-0780-46AE-9B20-EF9C800A0FD2}" type="pres">
      <dgm:prSet presAssocID="{7C7C7C3D-B176-44CB-9478-5C35A65E3EBC}" presName="spaceRect" presStyleCnt="0"/>
      <dgm:spPr/>
    </dgm:pt>
    <dgm:pt modelId="{686395B8-FE8A-4C8E-A98B-E834C8417A1D}" type="pres">
      <dgm:prSet presAssocID="{7C7C7C3D-B176-44CB-9478-5C35A65E3EBC}" presName="textRect" presStyleLbl="revTx" presStyleIdx="0" presStyleCnt="4">
        <dgm:presLayoutVars>
          <dgm:chMax val="1"/>
          <dgm:chPref val="1"/>
        </dgm:presLayoutVars>
      </dgm:prSet>
      <dgm:spPr/>
    </dgm:pt>
    <dgm:pt modelId="{78A8279D-494D-44A4-8105-184506AC79AE}" type="pres">
      <dgm:prSet presAssocID="{5C2ED86B-5EFA-46BC-AE1E-D055FBDDA340}" presName="sibTrans" presStyleLbl="sibTrans2D1" presStyleIdx="0" presStyleCnt="0"/>
      <dgm:spPr/>
    </dgm:pt>
    <dgm:pt modelId="{CCBD425B-5D23-4F12-967B-70293C01BCF0}" type="pres">
      <dgm:prSet presAssocID="{0C466D66-77F1-4DB0-84D5-FEF0EF740E3B}" presName="compNode" presStyleCnt="0"/>
      <dgm:spPr/>
    </dgm:pt>
    <dgm:pt modelId="{F664A215-D871-45C6-81B0-BE7A489DB63B}" type="pres">
      <dgm:prSet presAssocID="{0C466D66-77F1-4DB0-84D5-FEF0EF740E3B}" presName="iconBgRect" presStyleLbl="bgShp" presStyleIdx="1" presStyleCnt="4"/>
      <dgm:spPr/>
    </dgm:pt>
    <dgm:pt modelId="{AF340D4D-1551-4329-95B8-664D3970C33E}" type="pres">
      <dgm:prSet presAssocID="{0C466D66-77F1-4DB0-84D5-FEF0EF740E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uppo"/>
        </a:ext>
      </dgm:extLst>
    </dgm:pt>
    <dgm:pt modelId="{E1545043-4C37-476E-B8D3-9362EAD16D82}" type="pres">
      <dgm:prSet presAssocID="{0C466D66-77F1-4DB0-84D5-FEF0EF740E3B}" presName="spaceRect" presStyleCnt="0"/>
      <dgm:spPr/>
    </dgm:pt>
    <dgm:pt modelId="{DEC34E09-48CB-4445-A1F1-B8BFA023E90C}" type="pres">
      <dgm:prSet presAssocID="{0C466D66-77F1-4DB0-84D5-FEF0EF740E3B}" presName="textRect" presStyleLbl="revTx" presStyleIdx="1" presStyleCnt="4">
        <dgm:presLayoutVars>
          <dgm:chMax val="1"/>
          <dgm:chPref val="1"/>
        </dgm:presLayoutVars>
      </dgm:prSet>
      <dgm:spPr/>
    </dgm:pt>
    <dgm:pt modelId="{C9A20AE1-D976-4F91-8ADD-9C6171865184}" type="pres">
      <dgm:prSet presAssocID="{35C726B4-66D8-4770-BE0F-BDBDAC55F921}" presName="sibTrans" presStyleLbl="sibTrans2D1" presStyleIdx="0" presStyleCnt="0"/>
      <dgm:spPr/>
    </dgm:pt>
    <dgm:pt modelId="{F5BD7730-E5C0-4B7B-BC8C-B0B5BC04D343}" type="pres">
      <dgm:prSet presAssocID="{2E759CAC-7FAA-4156-A09F-39B22A3E230B}" presName="compNode" presStyleCnt="0"/>
      <dgm:spPr/>
    </dgm:pt>
    <dgm:pt modelId="{6493C004-33D4-4843-B664-0839B5C2AE7B}" type="pres">
      <dgm:prSet presAssocID="{2E759CAC-7FAA-4156-A09F-39B22A3E230B}" presName="iconBgRect" presStyleLbl="bgShp" presStyleIdx="2" presStyleCnt="4"/>
      <dgm:spPr/>
    </dgm:pt>
    <dgm:pt modelId="{B8193411-515F-4192-9D11-A40928FA5105}" type="pres">
      <dgm:prSet presAssocID="{2E759CAC-7FAA-4156-A09F-39B22A3E230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ula con riempimento a tinta unita"/>
        </a:ext>
      </dgm:extLst>
    </dgm:pt>
    <dgm:pt modelId="{9E130E44-7CD2-41C8-A552-002FFD8FFF3F}" type="pres">
      <dgm:prSet presAssocID="{2E759CAC-7FAA-4156-A09F-39B22A3E230B}" presName="spaceRect" presStyleCnt="0"/>
      <dgm:spPr/>
    </dgm:pt>
    <dgm:pt modelId="{50A468A5-9CE9-471C-B99A-9719A19B953C}" type="pres">
      <dgm:prSet presAssocID="{2E759CAC-7FAA-4156-A09F-39B22A3E230B}" presName="textRect" presStyleLbl="revTx" presStyleIdx="2" presStyleCnt="4">
        <dgm:presLayoutVars>
          <dgm:chMax val="1"/>
          <dgm:chPref val="1"/>
        </dgm:presLayoutVars>
      </dgm:prSet>
      <dgm:spPr/>
    </dgm:pt>
    <dgm:pt modelId="{57330DCA-E5BC-4CC1-A096-8D7A8CA9440A}" type="pres">
      <dgm:prSet presAssocID="{4538B46F-9247-44C5-B936-2DC32FF29BB1}" presName="sibTrans" presStyleLbl="sibTrans2D1" presStyleIdx="0" presStyleCnt="0"/>
      <dgm:spPr/>
    </dgm:pt>
    <dgm:pt modelId="{7B4BFFD8-F004-473D-9D9C-9F1BE81174B5}" type="pres">
      <dgm:prSet presAssocID="{18BBE49D-F192-4FFB-AD67-F89DC15BD42A}" presName="compNode" presStyleCnt="0"/>
      <dgm:spPr/>
    </dgm:pt>
    <dgm:pt modelId="{901FEB0C-0C58-4887-B189-1B88C3B8645A}" type="pres">
      <dgm:prSet presAssocID="{18BBE49D-F192-4FFB-AD67-F89DC15BD42A}" presName="iconBgRect" presStyleLbl="bgShp" presStyleIdx="3" presStyleCnt="4"/>
      <dgm:spPr/>
    </dgm:pt>
    <dgm:pt modelId="{5D660C4E-E856-4FC3-BDCB-E25489AD8C22}" type="pres">
      <dgm:prSet presAssocID="{18BBE49D-F192-4FFB-AD67-F89DC15BD4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bri"/>
        </a:ext>
      </dgm:extLst>
    </dgm:pt>
    <dgm:pt modelId="{E3D811D3-AFC9-4220-8206-A8D5F6C03C44}" type="pres">
      <dgm:prSet presAssocID="{18BBE49D-F192-4FFB-AD67-F89DC15BD42A}" presName="spaceRect" presStyleCnt="0"/>
      <dgm:spPr/>
    </dgm:pt>
    <dgm:pt modelId="{A16614A0-73A7-4888-934A-7B79B6E6A122}" type="pres">
      <dgm:prSet presAssocID="{18BBE49D-F192-4FFB-AD67-F89DC15BD42A}" presName="textRect" presStyleLbl="revTx" presStyleIdx="3" presStyleCnt="4">
        <dgm:presLayoutVars>
          <dgm:chMax val="1"/>
          <dgm:chPref val="1"/>
        </dgm:presLayoutVars>
      </dgm:prSet>
      <dgm:spPr/>
    </dgm:pt>
  </dgm:ptLst>
  <dgm:cxnLst>
    <dgm:cxn modelId="{B8D9FF04-2D00-4202-81F9-A3ED8965DA4D}" srcId="{92A79ACC-6ADE-4D3F-AA8E-A34AB14E7FFC}" destId="{18BBE49D-F192-4FFB-AD67-F89DC15BD42A}" srcOrd="3" destOrd="0" parTransId="{4502F5C1-928D-4579-9D72-B5C2403A420C}" sibTransId="{BE5F0B54-B808-412C-8F96-06081090F874}"/>
    <dgm:cxn modelId="{5187D105-1FE5-4229-A182-0182A45F0F1B}" type="presOf" srcId="{92A79ACC-6ADE-4D3F-AA8E-A34AB14E7FFC}" destId="{5263DAAD-D932-4EDA-AACD-414174B5884C}" srcOrd="0" destOrd="0" presId="urn:microsoft.com/office/officeart/2018/2/layout/IconCircleList"/>
    <dgm:cxn modelId="{29DEFF23-5C8F-4852-A599-ADFBC0EB8A96}" type="presOf" srcId="{2E759CAC-7FAA-4156-A09F-39B22A3E230B}" destId="{50A468A5-9CE9-471C-B99A-9719A19B953C}" srcOrd="0" destOrd="0" presId="urn:microsoft.com/office/officeart/2018/2/layout/IconCircleList"/>
    <dgm:cxn modelId="{AA14EE29-14E0-43F0-BBF1-8D46670F2A88}" type="presOf" srcId="{35C726B4-66D8-4770-BE0F-BDBDAC55F921}" destId="{C9A20AE1-D976-4F91-8ADD-9C6171865184}" srcOrd="0" destOrd="0" presId="urn:microsoft.com/office/officeart/2018/2/layout/IconCircleList"/>
    <dgm:cxn modelId="{CDC2735C-135C-4753-AE83-2C8808D400BB}" srcId="{92A79ACC-6ADE-4D3F-AA8E-A34AB14E7FFC}" destId="{0C466D66-77F1-4DB0-84D5-FEF0EF740E3B}" srcOrd="1" destOrd="0" parTransId="{B12F0304-071D-49C9-9F06-AA6820D25949}" sibTransId="{35C726B4-66D8-4770-BE0F-BDBDAC55F921}"/>
    <dgm:cxn modelId="{08064D69-E7D8-43A4-AA58-9541E3E32CB6}" type="presOf" srcId="{5C2ED86B-5EFA-46BC-AE1E-D055FBDDA340}" destId="{78A8279D-494D-44A4-8105-184506AC79AE}" srcOrd="0" destOrd="0" presId="urn:microsoft.com/office/officeart/2018/2/layout/IconCircleList"/>
    <dgm:cxn modelId="{691DF677-CDA0-4DAA-A178-DC4FD97AA932}" type="presOf" srcId="{4538B46F-9247-44C5-B936-2DC32FF29BB1}" destId="{57330DCA-E5BC-4CC1-A096-8D7A8CA9440A}" srcOrd="0" destOrd="0" presId="urn:microsoft.com/office/officeart/2018/2/layout/IconCircleList"/>
    <dgm:cxn modelId="{C9413C7A-C5C5-416E-B5F6-A66E4B1E4D6F}" type="presOf" srcId="{0C466D66-77F1-4DB0-84D5-FEF0EF740E3B}" destId="{DEC34E09-48CB-4445-A1F1-B8BFA023E90C}" srcOrd="0" destOrd="0" presId="urn:microsoft.com/office/officeart/2018/2/layout/IconCircleList"/>
    <dgm:cxn modelId="{91918287-28F4-4926-93F7-205048AA092F}" type="presOf" srcId="{7C7C7C3D-B176-44CB-9478-5C35A65E3EBC}" destId="{686395B8-FE8A-4C8E-A98B-E834C8417A1D}" srcOrd="0" destOrd="0" presId="urn:microsoft.com/office/officeart/2018/2/layout/IconCircleList"/>
    <dgm:cxn modelId="{442EDC96-4D2A-4741-BF02-B202D4E3A5FF}" srcId="{92A79ACC-6ADE-4D3F-AA8E-A34AB14E7FFC}" destId="{7C7C7C3D-B176-44CB-9478-5C35A65E3EBC}" srcOrd="0" destOrd="0" parTransId="{4084D7E8-94D8-42DE-BAB7-8756A637A619}" sibTransId="{5C2ED86B-5EFA-46BC-AE1E-D055FBDDA340}"/>
    <dgm:cxn modelId="{EEA7019F-5B4A-40D9-A091-B74888C03CBB}" srcId="{92A79ACC-6ADE-4D3F-AA8E-A34AB14E7FFC}" destId="{2E759CAC-7FAA-4156-A09F-39B22A3E230B}" srcOrd="2" destOrd="0" parTransId="{D3F9C55E-33C0-45A1-BA55-B9D6F565DB91}" sibTransId="{4538B46F-9247-44C5-B936-2DC32FF29BB1}"/>
    <dgm:cxn modelId="{3B77F0C4-5A9F-448A-8B56-E66EC74E7BF9}" type="presOf" srcId="{18BBE49D-F192-4FFB-AD67-F89DC15BD42A}" destId="{A16614A0-73A7-4888-934A-7B79B6E6A122}" srcOrd="0" destOrd="0" presId="urn:microsoft.com/office/officeart/2018/2/layout/IconCircleList"/>
    <dgm:cxn modelId="{5D96987B-80B1-46DC-94E9-60BCBFCC7500}" type="presParOf" srcId="{5263DAAD-D932-4EDA-AACD-414174B5884C}" destId="{D71AB5D6-4CAE-4C7D-905E-D7498B196AFE}" srcOrd="0" destOrd="0" presId="urn:microsoft.com/office/officeart/2018/2/layout/IconCircleList"/>
    <dgm:cxn modelId="{80F02B89-B761-4F1A-9F6B-644CE90A3F50}" type="presParOf" srcId="{D71AB5D6-4CAE-4C7D-905E-D7498B196AFE}" destId="{2FB734CF-B929-4596-92D0-8D92A7032A1A}" srcOrd="0" destOrd="0" presId="urn:microsoft.com/office/officeart/2018/2/layout/IconCircleList"/>
    <dgm:cxn modelId="{A2A6BEB7-4DCF-4111-B961-61FDFEB96390}" type="presParOf" srcId="{2FB734CF-B929-4596-92D0-8D92A7032A1A}" destId="{7959AEC2-4A69-479F-A0CE-0875E8102749}" srcOrd="0" destOrd="0" presId="urn:microsoft.com/office/officeart/2018/2/layout/IconCircleList"/>
    <dgm:cxn modelId="{358576DE-F1E9-4A17-8512-C0FB8F7CD5C1}" type="presParOf" srcId="{2FB734CF-B929-4596-92D0-8D92A7032A1A}" destId="{7E7D3A85-5A06-43DE-9293-57F1CC6DC464}" srcOrd="1" destOrd="0" presId="urn:microsoft.com/office/officeart/2018/2/layout/IconCircleList"/>
    <dgm:cxn modelId="{CDBAF7CF-AAF3-4ACD-B8CD-A483F4E3D14D}" type="presParOf" srcId="{2FB734CF-B929-4596-92D0-8D92A7032A1A}" destId="{E4D37869-0780-46AE-9B20-EF9C800A0FD2}" srcOrd="2" destOrd="0" presId="urn:microsoft.com/office/officeart/2018/2/layout/IconCircleList"/>
    <dgm:cxn modelId="{EF527E47-0EF8-4A72-AE9D-344FA9FAC5F8}" type="presParOf" srcId="{2FB734CF-B929-4596-92D0-8D92A7032A1A}" destId="{686395B8-FE8A-4C8E-A98B-E834C8417A1D}" srcOrd="3" destOrd="0" presId="urn:microsoft.com/office/officeart/2018/2/layout/IconCircleList"/>
    <dgm:cxn modelId="{D52176BA-E0D7-4A25-A5CF-D4A51DAA8E9C}" type="presParOf" srcId="{D71AB5D6-4CAE-4C7D-905E-D7498B196AFE}" destId="{78A8279D-494D-44A4-8105-184506AC79AE}" srcOrd="1" destOrd="0" presId="urn:microsoft.com/office/officeart/2018/2/layout/IconCircleList"/>
    <dgm:cxn modelId="{259D4548-31C6-4AEC-9D46-147732CCE89B}" type="presParOf" srcId="{D71AB5D6-4CAE-4C7D-905E-D7498B196AFE}" destId="{CCBD425B-5D23-4F12-967B-70293C01BCF0}" srcOrd="2" destOrd="0" presId="urn:microsoft.com/office/officeart/2018/2/layout/IconCircleList"/>
    <dgm:cxn modelId="{177A9721-3692-45C9-9C50-5DC0CCBE8D71}" type="presParOf" srcId="{CCBD425B-5D23-4F12-967B-70293C01BCF0}" destId="{F664A215-D871-45C6-81B0-BE7A489DB63B}" srcOrd="0" destOrd="0" presId="urn:microsoft.com/office/officeart/2018/2/layout/IconCircleList"/>
    <dgm:cxn modelId="{6FF9E031-28B7-4529-A72D-89EF4A71E7BE}" type="presParOf" srcId="{CCBD425B-5D23-4F12-967B-70293C01BCF0}" destId="{AF340D4D-1551-4329-95B8-664D3970C33E}" srcOrd="1" destOrd="0" presId="urn:microsoft.com/office/officeart/2018/2/layout/IconCircleList"/>
    <dgm:cxn modelId="{90D2782F-CF76-4647-9AC0-C023FBB2619F}" type="presParOf" srcId="{CCBD425B-5D23-4F12-967B-70293C01BCF0}" destId="{E1545043-4C37-476E-B8D3-9362EAD16D82}" srcOrd="2" destOrd="0" presId="urn:microsoft.com/office/officeart/2018/2/layout/IconCircleList"/>
    <dgm:cxn modelId="{FFA4D745-8022-4BF7-BD43-BA3469070108}" type="presParOf" srcId="{CCBD425B-5D23-4F12-967B-70293C01BCF0}" destId="{DEC34E09-48CB-4445-A1F1-B8BFA023E90C}" srcOrd="3" destOrd="0" presId="urn:microsoft.com/office/officeart/2018/2/layout/IconCircleList"/>
    <dgm:cxn modelId="{B68AB4B6-6209-4BEA-A2D1-2742F3F4236D}" type="presParOf" srcId="{D71AB5D6-4CAE-4C7D-905E-D7498B196AFE}" destId="{C9A20AE1-D976-4F91-8ADD-9C6171865184}" srcOrd="3" destOrd="0" presId="urn:microsoft.com/office/officeart/2018/2/layout/IconCircleList"/>
    <dgm:cxn modelId="{10C91616-A3DC-4A5E-B9A1-4BA1859FD62E}" type="presParOf" srcId="{D71AB5D6-4CAE-4C7D-905E-D7498B196AFE}" destId="{F5BD7730-E5C0-4B7B-BC8C-B0B5BC04D343}" srcOrd="4" destOrd="0" presId="urn:microsoft.com/office/officeart/2018/2/layout/IconCircleList"/>
    <dgm:cxn modelId="{9BAD3DF7-711A-46B3-9DD2-3E64158F8789}" type="presParOf" srcId="{F5BD7730-E5C0-4B7B-BC8C-B0B5BC04D343}" destId="{6493C004-33D4-4843-B664-0839B5C2AE7B}" srcOrd="0" destOrd="0" presId="urn:microsoft.com/office/officeart/2018/2/layout/IconCircleList"/>
    <dgm:cxn modelId="{CEA93E0F-E0E7-43F6-A8C6-F447CF4CE024}" type="presParOf" srcId="{F5BD7730-E5C0-4B7B-BC8C-B0B5BC04D343}" destId="{B8193411-515F-4192-9D11-A40928FA5105}" srcOrd="1" destOrd="0" presId="urn:microsoft.com/office/officeart/2018/2/layout/IconCircleList"/>
    <dgm:cxn modelId="{27260A72-8FBF-4240-8BB6-ADA83004732D}" type="presParOf" srcId="{F5BD7730-E5C0-4B7B-BC8C-B0B5BC04D343}" destId="{9E130E44-7CD2-41C8-A552-002FFD8FFF3F}" srcOrd="2" destOrd="0" presId="urn:microsoft.com/office/officeart/2018/2/layout/IconCircleList"/>
    <dgm:cxn modelId="{2B5F9CC2-B61F-4994-B3C1-BA2537B67E24}" type="presParOf" srcId="{F5BD7730-E5C0-4B7B-BC8C-B0B5BC04D343}" destId="{50A468A5-9CE9-471C-B99A-9719A19B953C}" srcOrd="3" destOrd="0" presId="urn:microsoft.com/office/officeart/2018/2/layout/IconCircleList"/>
    <dgm:cxn modelId="{359B8EFE-025D-4F56-8A12-772E019C2619}" type="presParOf" srcId="{D71AB5D6-4CAE-4C7D-905E-D7498B196AFE}" destId="{57330DCA-E5BC-4CC1-A096-8D7A8CA9440A}" srcOrd="5" destOrd="0" presId="urn:microsoft.com/office/officeart/2018/2/layout/IconCircleList"/>
    <dgm:cxn modelId="{A766FA7F-4E75-4894-8FC0-B2E066796047}" type="presParOf" srcId="{D71AB5D6-4CAE-4C7D-905E-D7498B196AFE}" destId="{7B4BFFD8-F004-473D-9D9C-9F1BE81174B5}" srcOrd="6" destOrd="0" presId="urn:microsoft.com/office/officeart/2018/2/layout/IconCircleList"/>
    <dgm:cxn modelId="{2BAEDA9D-761A-46C9-A1B7-194FE2122F17}" type="presParOf" srcId="{7B4BFFD8-F004-473D-9D9C-9F1BE81174B5}" destId="{901FEB0C-0C58-4887-B189-1B88C3B8645A}" srcOrd="0" destOrd="0" presId="urn:microsoft.com/office/officeart/2018/2/layout/IconCircleList"/>
    <dgm:cxn modelId="{BA4B0030-462E-4D15-984F-59572BD602DD}" type="presParOf" srcId="{7B4BFFD8-F004-473D-9D9C-9F1BE81174B5}" destId="{5D660C4E-E856-4FC3-BDCB-E25489AD8C22}" srcOrd="1" destOrd="0" presId="urn:microsoft.com/office/officeart/2018/2/layout/IconCircleList"/>
    <dgm:cxn modelId="{C9D0FA23-A040-4877-9AEB-046FBBCEF2A3}" type="presParOf" srcId="{7B4BFFD8-F004-473D-9D9C-9F1BE81174B5}" destId="{E3D811D3-AFC9-4220-8206-A8D5F6C03C44}" srcOrd="2" destOrd="0" presId="urn:microsoft.com/office/officeart/2018/2/layout/IconCircleList"/>
    <dgm:cxn modelId="{FD188378-41A3-49E9-8796-C450E4D336F8}" type="presParOf" srcId="{7B4BFFD8-F004-473D-9D9C-9F1BE81174B5}" destId="{A16614A0-73A7-4888-934A-7B79B6E6A1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As it is often the case the problem was raised by Plato in a work called </a:t>
          </a:r>
          <a:r>
            <a:rPr lang="en-US" sz="1600" i="1" dirty="0">
              <a:solidFill>
                <a:schemeClr val="tx1"/>
              </a:solidFill>
              <a:latin typeface="+mj-lt"/>
            </a:rPr>
            <a:t>Theaetetus</a:t>
          </a:r>
          <a:r>
            <a:rPr lang="en-US" sz="16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dirty="0" err="1">
              <a:solidFill>
                <a:schemeClr val="tx1"/>
              </a:solidFill>
              <a:latin typeface="+mj-lt"/>
            </a:rPr>
            <a:t>Filosofia</a:t>
          </a:r>
          <a:r>
            <a:rPr lang="en-US" sz="1600" i="1" dirty="0">
              <a:solidFill>
                <a:schemeClr val="tx1"/>
              </a:solidFill>
              <a:latin typeface="+mj-lt"/>
            </a:rPr>
            <a:t> </a:t>
          </a:r>
          <a:r>
            <a:rPr lang="en-US" sz="1600" i="1" dirty="0" err="1">
              <a:solidFill>
                <a:schemeClr val="tx1"/>
              </a:solidFill>
              <a:latin typeface="+mj-lt"/>
            </a:rPr>
            <a:t>della</a:t>
          </a:r>
          <a:r>
            <a:rPr lang="en-US" sz="1600" i="1" dirty="0">
              <a:solidFill>
                <a:schemeClr val="tx1"/>
              </a:solidFill>
              <a:latin typeface="+mj-lt"/>
            </a:rPr>
            <a:t> </a:t>
          </a:r>
          <a:r>
            <a:rPr lang="en-US" sz="1600" i="1" dirty="0" err="1">
              <a:solidFill>
                <a:schemeClr val="tx1"/>
              </a:solidFill>
              <a:latin typeface="+mj-lt"/>
            </a:rPr>
            <a:t>conoscenza</a:t>
          </a:r>
          <a:r>
            <a:rPr lang="en-US" sz="1600" dirty="0">
              <a:solidFill>
                <a:schemeClr val="tx1"/>
              </a:solidFill>
              <a:latin typeface="+mj-lt"/>
            </a:rPr>
            <a:t>, rather different from Italian </a:t>
          </a:r>
          <a:r>
            <a:rPr lang="en-US" sz="1600" i="1" dirty="0" err="1">
              <a:solidFill>
                <a:schemeClr val="tx1"/>
              </a:solidFill>
              <a:latin typeface="+mj-lt"/>
            </a:rPr>
            <a:t>Epistemologia</a:t>
          </a:r>
          <a:r>
            <a:rPr lang="en-US" sz="1600" dirty="0">
              <a:solidFill>
                <a:schemeClr val="tx1"/>
              </a:solidFill>
              <a:latin typeface="+mj-lt"/>
            </a:rPr>
            <a:t>).</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cap="none" spc="0" baseline="0" dirty="0">
            <a:solidFill>
              <a:schemeClr val="tx1"/>
            </a:solidFill>
            <a:uFillTx/>
            <a:latin typeface="+mj-lt"/>
          </a:endParaRPr>
        </a:p>
        <a:p>
          <a:pPr algn="just"/>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25EC9B-0ABB-4C7D-8F79-0EA243B2B26B}"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custT="1"/>
      <dgm:spPr/>
      <dgm:t>
        <a:bodyPr/>
        <a:lstStyle/>
        <a:p>
          <a:pPr>
            <a:lnSpc>
              <a:spcPct val="100000"/>
            </a:lnSpc>
          </a:pPr>
          <a:r>
            <a:rPr lang="en-US" sz="1800" b="0" i="0" baseline="0" dirty="0">
              <a:latin typeface="+mj-lt"/>
            </a:rPr>
            <a:t>Analyze </a:t>
          </a:r>
          <a:r>
            <a:rPr lang="en-US" sz="1800" dirty="0">
              <a:solidFill>
                <a:schemeClr val="tx1"/>
              </a:solidFill>
              <a:latin typeface="+mj-lt"/>
            </a:rPr>
            <a:t>different philosophical works from different eras that deal with a specific issue</a:t>
          </a:r>
          <a:endParaRPr lang="it-IT" sz="1800" dirty="0">
            <a:latin typeface="+mj-lt"/>
          </a:endParaRPr>
        </a:p>
      </dgm:t>
    </dgm:pt>
    <dgm:pt modelId="{613FF82D-61CA-4C20-B8FF-7F2DC420E53F}" type="parTrans" cxnId="{965B2B12-A9C6-43DE-AA33-4B67B34EED74}">
      <dgm:prSet/>
      <dgm:spPr/>
      <dgm:t>
        <a:bodyPr/>
        <a:lstStyle/>
        <a:p>
          <a:endParaRPr lang="it-IT" sz="1800">
            <a:latin typeface="+mj-lt"/>
          </a:endParaRPr>
        </a:p>
      </dgm:t>
    </dgm:pt>
    <dgm:pt modelId="{8FAE5F42-90A9-463F-ADD0-A7BB3498417E}" type="sibTrans" cxnId="{965B2B12-A9C6-43DE-AA33-4B67B34EED74}">
      <dgm:prSet/>
      <dgm:spPr/>
      <dgm:t>
        <a:bodyPr/>
        <a:lstStyle/>
        <a:p>
          <a:endParaRPr lang="it-IT" sz="1800">
            <a:latin typeface="+mj-lt"/>
          </a:endParaRPr>
        </a:p>
      </dgm:t>
    </dgm:pt>
    <dgm:pt modelId="{ED9F54F0-85FC-4447-820A-6E584B38CECC}">
      <dgm:prSet custT="1"/>
      <dgm:spPr/>
      <dgm:t>
        <a:bodyPr/>
        <a:lstStyle/>
        <a:p>
          <a:pPr>
            <a:lnSpc>
              <a:spcPct val="100000"/>
            </a:lnSpc>
          </a:pPr>
          <a:r>
            <a:rPr lang="en-US" sz="1800" dirty="0">
              <a:solidFill>
                <a:schemeClr val="tx1"/>
              </a:solidFill>
              <a:latin typeface="+mj-lt"/>
            </a:rPr>
            <a:t>Words are just a proxy for philosophical problems: results might not be completely relevant for the research case</a:t>
          </a:r>
          <a:r>
            <a:rPr lang="it-IT" sz="1800" dirty="0">
              <a:latin typeface="+mj-lt"/>
            </a:rPr>
            <a:t> </a:t>
          </a:r>
        </a:p>
      </dgm:t>
    </dgm:pt>
    <dgm:pt modelId="{B8FF956C-303C-4D2F-AEA0-D65FAAC3E376}" type="parTrans" cxnId="{859B5132-A19E-4D4F-8D44-6CD9B2295C1A}">
      <dgm:prSet/>
      <dgm:spPr/>
      <dgm:t>
        <a:bodyPr/>
        <a:lstStyle/>
        <a:p>
          <a:endParaRPr lang="it-IT" sz="1800">
            <a:latin typeface="+mj-lt"/>
          </a:endParaRPr>
        </a:p>
      </dgm:t>
    </dgm:pt>
    <dgm:pt modelId="{4F9989DC-FFA5-43EE-A73E-93FB8CB9D36F}" type="sibTrans" cxnId="{859B5132-A19E-4D4F-8D44-6CD9B2295C1A}">
      <dgm:prSet/>
      <dgm:spPr/>
      <dgm:t>
        <a:bodyPr/>
        <a:lstStyle/>
        <a:p>
          <a:endParaRPr lang="it-IT" sz="1800">
            <a:latin typeface="+mj-lt"/>
          </a:endParaRPr>
        </a:p>
      </dgm:t>
    </dgm:pt>
    <dgm:pt modelId="{F0C9AE39-265E-46DC-AE0D-B79FF84593FB}">
      <dgm:prSet custT="1"/>
      <dgm:spPr/>
      <dgm:t>
        <a:bodyPr/>
        <a:lstStyle/>
        <a:p>
          <a:pPr>
            <a:lnSpc>
              <a:spcPct val="100000"/>
            </a:lnSpc>
          </a:pPr>
          <a:r>
            <a:rPr lang="it-IT" sz="1800" dirty="0" err="1">
              <a:solidFill>
                <a:schemeClr val="tx1"/>
              </a:solidFill>
              <a:latin typeface="+mj-lt"/>
            </a:rPr>
            <a:t>This</a:t>
          </a:r>
          <a:r>
            <a:rPr lang="it-IT" sz="1800" dirty="0">
              <a:solidFill>
                <a:schemeClr val="tx1"/>
              </a:solidFill>
              <a:latin typeface="+mj-lt"/>
            </a:rPr>
            <a:t> </a:t>
          </a:r>
          <a:r>
            <a:rPr lang="it-IT" sz="1800" dirty="0" err="1">
              <a:solidFill>
                <a:schemeClr val="tx1"/>
              </a:solidFill>
              <a:latin typeface="+mj-lt"/>
            </a:rPr>
            <a:t>is</a:t>
          </a:r>
          <a:r>
            <a:rPr lang="it-IT" sz="1800" dirty="0">
              <a:solidFill>
                <a:schemeClr val="tx1"/>
              </a:solidFill>
              <a:latin typeface="+mj-lt"/>
            </a:rPr>
            <a:t> a </a:t>
          </a:r>
          <a:r>
            <a:rPr lang="it-IT" sz="1800" dirty="0" err="1">
              <a:solidFill>
                <a:schemeClr val="tx1"/>
              </a:solidFill>
              <a:latin typeface="+mj-lt"/>
            </a:rPr>
            <a:t>very</a:t>
          </a:r>
          <a:r>
            <a:rPr lang="it-IT" sz="1800" dirty="0">
              <a:solidFill>
                <a:schemeClr val="tx1"/>
              </a:solidFill>
              <a:latin typeface="+mj-lt"/>
            </a:rPr>
            <a:t> limited corpus: an </a:t>
          </a:r>
          <a:r>
            <a:rPr lang="it-IT" sz="1800" dirty="0" err="1">
              <a:solidFill>
                <a:schemeClr val="tx1"/>
              </a:solidFill>
              <a:latin typeface="+mj-lt"/>
            </a:rPr>
            <a:t>efficient</a:t>
          </a:r>
          <a:r>
            <a:rPr lang="it-IT" sz="1800" dirty="0">
              <a:solidFill>
                <a:schemeClr val="tx1"/>
              </a:solidFill>
              <a:latin typeface="+mj-lt"/>
            </a:rPr>
            <a:t> </a:t>
          </a:r>
          <a:r>
            <a:rPr lang="it-IT" sz="1800" dirty="0" err="1">
              <a:solidFill>
                <a:schemeClr val="tx1"/>
              </a:solidFill>
              <a:latin typeface="+mj-lt"/>
            </a:rPr>
            <a:t>implementation</a:t>
          </a:r>
          <a:r>
            <a:rPr lang="it-IT" sz="1800" dirty="0">
              <a:solidFill>
                <a:schemeClr val="tx1"/>
              </a:solidFill>
              <a:latin typeface="+mj-lt"/>
            </a:rPr>
            <a:t> </a:t>
          </a:r>
          <a:r>
            <a:rPr lang="it-IT" sz="1800" dirty="0" err="1">
              <a:solidFill>
                <a:schemeClr val="tx1"/>
              </a:solidFill>
              <a:latin typeface="+mj-lt"/>
            </a:rPr>
            <a:t>would</a:t>
          </a:r>
          <a:r>
            <a:rPr lang="it-IT" sz="1800" dirty="0">
              <a:solidFill>
                <a:schemeClr val="tx1"/>
              </a:solidFill>
              <a:latin typeface="+mj-lt"/>
            </a:rPr>
            <a:t> </a:t>
          </a:r>
          <a:r>
            <a:rPr lang="it-IT" sz="1800" dirty="0" err="1">
              <a:solidFill>
                <a:schemeClr val="tx1"/>
              </a:solidFill>
              <a:latin typeface="+mj-lt"/>
            </a:rPr>
            <a:t>required</a:t>
          </a:r>
          <a:r>
            <a:rPr lang="it-IT" sz="1800" dirty="0">
              <a:solidFill>
                <a:schemeClr val="tx1"/>
              </a:solidFill>
              <a:latin typeface="+mj-lt"/>
            </a:rPr>
            <a:t> a large </a:t>
          </a:r>
          <a:r>
            <a:rPr lang="it-IT" sz="1800" dirty="0" err="1">
              <a:solidFill>
                <a:schemeClr val="tx1"/>
              </a:solidFill>
              <a:latin typeface="+mj-lt"/>
            </a:rPr>
            <a:t>amount</a:t>
          </a:r>
          <a:r>
            <a:rPr lang="it-IT" sz="1800" dirty="0">
              <a:solidFill>
                <a:schemeClr val="tx1"/>
              </a:solidFill>
              <a:latin typeface="+mj-lt"/>
            </a:rPr>
            <a:t> of texts</a:t>
          </a:r>
          <a:endParaRPr lang="it-IT" sz="1800" dirty="0">
            <a:latin typeface="+mj-lt"/>
          </a:endParaRPr>
        </a:p>
      </dgm:t>
    </dgm:pt>
    <dgm:pt modelId="{BFA1B9CF-7AE4-4E6B-B39F-95E78F9DD753}" type="parTrans" cxnId="{2DC09DB1-9304-43BD-A2FD-926427CC9A90}">
      <dgm:prSet/>
      <dgm:spPr/>
      <dgm:t>
        <a:bodyPr/>
        <a:lstStyle/>
        <a:p>
          <a:endParaRPr lang="it-IT" sz="1800">
            <a:latin typeface="+mj-lt"/>
          </a:endParaRPr>
        </a:p>
      </dgm:t>
    </dgm:pt>
    <dgm:pt modelId="{EC451D15-145C-404E-8F42-6A04150D4688}" type="sibTrans" cxnId="{2DC09DB1-9304-43BD-A2FD-926427CC9A90}">
      <dgm:prSet/>
      <dgm:spPr/>
      <dgm:t>
        <a:bodyPr/>
        <a:lstStyle/>
        <a:p>
          <a:endParaRPr lang="it-IT" sz="1800">
            <a:latin typeface="+mj-lt"/>
          </a:endParaRPr>
        </a:p>
      </dgm:t>
    </dgm:pt>
    <dgm:pt modelId="{B5867498-B267-461A-AC5F-0E19A13AFBEF}">
      <dgm:prSet custT="1"/>
      <dgm:spPr/>
      <dgm:t>
        <a:bodyPr/>
        <a:lstStyle/>
        <a:p>
          <a:pPr>
            <a:lnSpc>
              <a:spcPct val="100000"/>
            </a:lnSpc>
          </a:pPr>
          <a:r>
            <a:rPr lang="en-GB" sz="1800" noProof="0">
              <a:solidFill>
                <a:schemeClr val="tx1"/>
              </a:solidFill>
              <a:latin typeface="+mj-lt"/>
            </a:rPr>
            <a:t>All works are English translations. Particularly problematic for ancient texts</a:t>
          </a:r>
          <a:endParaRPr lang="it-IT" sz="1800">
            <a:latin typeface="+mj-lt"/>
          </a:endParaRPr>
        </a:p>
      </dgm:t>
    </dgm:pt>
    <dgm:pt modelId="{96976FF9-2B3E-472A-B773-A6C8D63D88BC}" type="parTrans" cxnId="{5BF47D22-733D-44FE-A2DB-712EC47E88BF}">
      <dgm:prSet/>
      <dgm:spPr/>
      <dgm:t>
        <a:bodyPr/>
        <a:lstStyle/>
        <a:p>
          <a:endParaRPr lang="it-IT" sz="1800">
            <a:latin typeface="+mj-lt"/>
          </a:endParaRPr>
        </a:p>
      </dgm:t>
    </dgm:pt>
    <dgm:pt modelId="{B2F32597-1B79-453C-80FB-263418D24ABC}" type="sibTrans" cxnId="{5BF47D22-733D-44FE-A2DB-712EC47E88BF}">
      <dgm:prSet/>
      <dgm:spPr/>
      <dgm:t>
        <a:bodyPr/>
        <a:lstStyle/>
        <a:p>
          <a:endParaRPr lang="it-IT" sz="1800">
            <a:latin typeface="+mj-lt"/>
          </a:endParaRPr>
        </a:p>
      </dgm:t>
    </dgm:pt>
    <dgm:pt modelId="{88EFE1B7-D193-47F9-B9E5-5FBD8668F5AA}" type="pres">
      <dgm:prSet presAssocID="{2125EC9B-0ABB-4C7D-8F79-0EA243B2B26B}" presName="root" presStyleCnt="0">
        <dgm:presLayoutVars>
          <dgm:dir/>
          <dgm:resizeHandles val="exact"/>
        </dgm:presLayoutVars>
      </dgm:prSet>
      <dgm:spPr/>
    </dgm:pt>
    <dgm:pt modelId="{6C670403-A191-4B15-A39F-E47E6333F876}" type="pres">
      <dgm:prSet presAssocID="{0F04B094-9367-47BD-BF61-34BEDFB72EFB}" presName="compNode" presStyleCnt="0"/>
      <dgm:spPr/>
    </dgm:pt>
    <dgm:pt modelId="{26D36459-2D8F-4380-9476-EBD1537A5799}" type="pres">
      <dgm:prSet presAssocID="{0F04B094-9367-47BD-BF61-34BEDFB72EFB}" presName="bgRect" presStyleLbl="bgShp" presStyleIdx="0" presStyleCnt="4" custLinFactNeighborX="-287" custLinFactNeighborY="1357"/>
      <dgm:spPr/>
    </dgm:pt>
    <dgm:pt modelId="{C81F44E5-1C5B-48B3-8964-ACD1DA7CD448}"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biettivo"/>
        </a:ext>
      </dgm:extLst>
    </dgm:pt>
    <dgm:pt modelId="{B2F04489-5389-44EB-9DF0-79D9B6C2D4CF}" type="pres">
      <dgm:prSet presAssocID="{0F04B094-9367-47BD-BF61-34BEDFB72EFB}" presName="spaceRect" presStyleCnt="0"/>
      <dgm:spPr/>
    </dgm:pt>
    <dgm:pt modelId="{BDC8A83D-6128-4350-877F-9F2179DE633D}" type="pres">
      <dgm:prSet presAssocID="{0F04B094-9367-47BD-BF61-34BEDFB72EFB}" presName="parTx" presStyleLbl="revTx" presStyleIdx="0" presStyleCnt="4">
        <dgm:presLayoutVars>
          <dgm:chMax val="0"/>
          <dgm:chPref val="0"/>
        </dgm:presLayoutVars>
      </dgm:prSet>
      <dgm:spPr/>
    </dgm:pt>
    <dgm:pt modelId="{DDB6B223-0C0C-4484-91EF-35537DEEC4AC}" type="pres">
      <dgm:prSet presAssocID="{8FAE5F42-90A9-463F-ADD0-A7BB3498417E}" presName="sibTrans" presStyleCnt="0"/>
      <dgm:spPr/>
    </dgm:pt>
    <dgm:pt modelId="{4E86A203-998A-49B5-B151-AC25D5C5FAEC}" type="pres">
      <dgm:prSet presAssocID="{ED9F54F0-85FC-4447-820A-6E584B38CECC}" presName="compNode" presStyleCnt="0"/>
      <dgm:spPr/>
    </dgm:pt>
    <dgm:pt modelId="{CE8B9F38-C44B-4AE9-8F84-2AC805B8C714}" type="pres">
      <dgm:prSet presAssocID="{ED9F54F0-85FC-4447-820A-6E584B38CECC}" presName="bgRect" presStyleLbl="bgShp" presStyleIdx="1" presStyleCnt="4"/>
      <dgm:spPr/>
    </dgm:pt>
    <dgm:pt modelId="{C2506671-4696-4166-951B-9C5DBFE9DFF0}"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25B1BDDF-4DAB-4DA2-A87A-873BD71CA8C5}" type="pres">
      <dgm:prSet presAssocID="{ED9F54F0-85FC-4447-820A-6E584B38CECC}" presName="spaceRect" presStyleCnt="0"/>
      <dgm:spPr/>
    </dgm:pt>
    <dgm:pt modelId="{50085253-7DA6-4803-AA16-643EA5FB6C37}" type="pres">
      <dgm:prSet presAssocID="{ED9F54F0-85FC-4447-820A-6E584B38CECC}" presName="parTx" presStyleLbl="revTx" presStyleIdx="1" presStyleCnt="4">
        <dgm:presLayoutVars>
          <dgm:chMax val="0"/>
          <dgm:chPref val="0"/>
        </dgm:presLayoutVars>
      </dgm:prSet>
      <dgm:spPr/>
    </dgm:pt>
    <dgm:pt modelId="{301534EE-AFD5-4B88-9CA0-A7AB6F176377}" type="pres">
      <dgm:prSet presAssocID="{4F9989DC-FFA5-43EE-A73E-93FB8CB9D36F}" presName="sibTrans" presStyleCnt="0"/>
      <dgm:spPr/>
    </dgm:pt>
    <dgm:pt modelId="{6A0E2746-333F-45B8-A361-7E2325EF2ED5}" type="pres">
      <dgm:prSet presAssocID="{F0C9AE39-265E-46DC-AE0D-B79FF84593FB}" presName="compNode" presStyleCnt="0"/>
      <dgm:spPr/>
    </dgm:pt>
    <dgm:pt modelId="{08E70496-3564-4691-A88E-BE766A5AAF03}" type="pres">
      <dgm:prSet presAssocID="{F0C9AE39-265E-46DC-AE0D-B79FF84593FB}" presName="bgRect" presStyleLbl="bgShp" presStyleIdx="2" presStyleCnt="4"/>
      <dgm:spPr/>
    </dgm:pt>
    <dgm:pt modelId="{E0A5CBC4-68A3-4F29-BA9E-B86C0BBA8B67}"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CF98FD38-E99A-4582-89BB-28A6B7C7EE2B}" type="pres">
      <dgm:prSet presAssocID="{F0C9AE39-265E-46DC-AE0D-B79FF84593FB}" presName="spaceRect" presStyleCnt="0"/>
      <dgm:spPr/>
    </dgm:pt>
    <dgm:pt modelId="{5235E4B1-17F1-4357-BADF-F7E42679F667}" type="pres">
      <dgm:prSet presAssocID="{F0C9AE39-265E-46DC-AE0D-B79FF84593FB}" presName="parTx" presStyleLbl="revTx" presStyleIdx="2" presStyleCnt="4">
        <dgm:presLayoutVars>
          <dgm:chMax val="0"/>
          <dgm:chPref val="0"/>
        </dgm:presLayoutVars>
      </dgm:prSet>
      <dgm:spPr/>
    </dgm:pt>
    <dgm:pt modelId="{7611685E-270E-4170-8C48-C9852A6EBDCD}" type="pres">
      <dgm:prSet presAssocID="{EC451D15-145C-404E-8F42-6A04150D4688}" presName="sibTrans" presStyleCnt="0"/>
      <dgm:spPr/>
    </dgm:pt>
    <dgm:pt modelId="{463783AC-E46B-45BF-AFDD-FC528C9F4751}" type="pres">
      <dgm:prSet presAssocID="{B5867498-B267-461A-AC5F-0E19A13AFBEF}" presName="compNode" presStyleCnt="0"/>
      <dgm:spPr/>
    </dgm:pt>
    <dgm:pt modelId="{BF13A1C7-BDE2-4B37-A640-E8D8B9809724}" type="pres">
      <dgm:prSet presAssocID="{B5867498-B267-461A-AC5F-0E19A13AFBEF}" presName="bgRect" presStyleLbl="bgShp" presStyleIdx="3" presStyleCnt="4"/>
      <dgm:spPr/>
    </dgm:pt>
    <dgm:pt modelId="{39975098-9C8B-43C3-BDCA-29151F80D96B}"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Quotation Mark"/>
        </a:ext>
      </dgm:extLst>
    </dgm:pt>
    <dgm:pt modelId="{BBC9FF69-D082-4CC2-93F2-C0F225A4BF90}" type="pres">
      <dgm:prSet presAssocID="{B5867498-B267-461A-AC5F-0E19A13AFBEF}" presName="spaceRect" presStyleCnt="0"/>
      <dgm:spPr/>
    </dgm:pt>
    <dgm:pt modelId="{D3433AC8-4C3B-484E-ACBE-1EE6A267A37A}" type="pres">
      <dgm:prSet presAssocID="{B5867498-B267-461A-AC5F-0E19A13AFBEF}" presName="parTx" presStyleLbl="revTx" presStyleIdx="3" presStyleCnt="4">
        <dgm:presLayoutVars>
          <dgm:chMax val="0"/>
          <dgm:chPref val="0"/>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960C9830-1F69-4B84-9125-933BDB5E5E01}" type="presOf" srcId="{F0C9AE39-265E-46DC-AE0D-B79FF84593FB}" destId="{5235E4B1-17F1-4357-BADF-F7E42679F667}" srcOrd="0" destOrd="0" presId="urn:microsoft.com/office/officeart/2018/2/layout/IconVerticalSolidList"/>
    <dgm:cxn modelId="{859B5132-A19E-4D4F-8D44-6CD9B2295C1A}" srcId="{2125EC9B-0ABB-4C7D-8F79-0EA243B2B26B}" destId="{ED9F54F0-85FC-4447-820A-6E584B38CECC}" srcOrd="1" destOrd="0" parTransId="{B8FF956C-303C-4D2F-AEA0-D65FAAC3E376}" sibTransId="{4F9989DC-FFA5-43EE-A73E-93FB8CB9D36F}"/>
    <dgm:cxn modelId="{15A71F9A-C6A6-430B-8259-A342FE196093}" type="presOf" srcId="{B5867498-B267-461A-AC5F-0E19A13AFBEF}" destId="{D3433AC8-4C3B-484E-ACBE-1EE6A267A37A}" srcOrd="0" destOrd="0" presId="urn:microsoft.com/office/officeart/2018/2/layout/IconVerticalSolidList"/>
    <dgm:cxn modelId="{79FFED9F-EA09-4877-83B0-F167691789C4}" type="presOf" srcId="{2125EC9B-0ABB-4C7D-8F79-0EA243B2B26B}" destId="{88EFE1B7-D193-47F9-B9E5-5FBD8668F5AA}" srcOrd="0" destOrd="0" presId="urn:microsoft.com/office/officeart/2018/2/layout/IconVerticalSolidList"/>
    <dgm:cxn modelId="{2DC09DB1-9304-43BD-A2FD-926427CC9A90}" srcId="{2125EC9B-0ABB-4C7D-8F79-0EA243B2B26B}" destId="{F0C9AE39-265E-46DC-AE0D-B79FF84593FB}" srcOrd="2" destOrd="0" parTransId="{BFA1B9CF-7AE4-4E6B-B39F-95E78F9DD753}" sibTransId="{EC451D15-145C-404E-8F42-6A04150D4688}"/>
    <dgm:cxn modelId="{0B03F8C7-B716-4C90-ACF3-D40E3B1AD2A7}" type="presOf" srcId="{0F04B094-9367-47BD-BF61-34BEDFB72EFB}" destId="{BDC8A83D-6128-4350-877F-9F2179DE633D}" srcOrd="0" destOrd="0" presId="urn:microsoft.com/office/officeart/2018/2/layout/IconVerticalSolidList"/>
    <dgm:cxn modelId="{50A91CF3-27BA-4F37-AC0D-BF666564CAE3}" type="presOf" srcId="{ED9F54F0-85FC-4447-820A-6E584B38CECC}" destId="{50085253-7DA6-4803-AA16-643EA5FB6C37}" srcOrd="0" destOrd="0" presId="urn:microsoft.com/office/officeart/2018/2/layout/IconVerticalSolidList"/>
    <dgm:cxn modelId="{C642C1C7-A26C-414C-AB43-3E8157A66FFF}" type="presParOf" srcId="{88EFE1B7-D193-47F9-B9E5-5FBD8668F5AA}" destId="{6C670403-A191-4B15-A39F-E47E6333F876}" srcOrd="0" destOrd="0" presId="urn:microsoft.com/office/officeart/2018/2/layout/IconVerticalSolidList"/>
    <dgm:cxn modelId="{4BF24E2B-6481-47D8-A3EA-0639BF1D360C}" type="presParOf" srcId="{6C670403-A191-4B15-A39F-E47E6333F876}" destId="{26D36459-2D8F-4380-9476-EBD1537A5799}" srcOrd="0" destOrd="0" presId="urn:microsoft.com/office/officeart/2018/2/layout/IconVerticalSolidList"/>
    <dgm:cxn modelId="{0010EC89-14C6-4ABA-A09A-4BB5100A5461}" type="presParOf" srcId="{6C670403-A191-4B15-A39F-E47E6333F876}" destId="{C81F44E5-1C5B-48B3-8964-ACD1DA7CD448}" srcOrd="1" destOrd="0" presId="urn:microsoft.com/office/officeart/2018/2/layout/IconVerticalSolidList"/>
    <dgm:cxn modelId="{2DE0E9C0-247F-4BE6-BA26-CDA07EA9D97B}" type="presParOf" srcId="{6C670403-A191-4B15-A39F-E47E6333F876}" destId="{B2F04489-5389-44EB-9DF0-79D9B6C2D4CF}" srcOrd="2" destOrd="0" presId="urn:microsoft.com/office/officeart/2018/2/layout/IconVerticalSolidList"/>
    <dgm:cxn modelId="{5E3436D5-107B-481F-A193-2ECEC1ABA203}" type="presParOf" srcId="{6C670403-A191-4B15-A39F-E47E6333F876}" destId="{BDC8A83D-6128-4350-877F-9F2179DE633D}" srcOrd="3" destOrd="0" presId="urn:microsoft.com/office/officeart/2018/2/layout/IconVerticalSolidList"/>
    <dgm:cxn modelId="{7A48C920-1DB7-4929-A0CB-1572B16A7F53}" type="presParOf" srcId="{88EFE1B7-D193-47F9-B9E5-5FBD8668F5AA}" destId="{DDB6B223-0C0C-4484-91EF-35537DEEC4AC}" srcOrd="1" destOrd="0" presId="urn:microsoft.com/office/officeart/2018/2/layout/IconVerticalSolidList"/>
    <dgm:cxn modelId="{2A5272E7-F3A2-4044-A8C2-7424A6567A08}" type="presParOf" srcId="{88EFE1B7-D193-47F9-B9E5-5FBD8668F5AA}" destId="{4E86A203-998A-49B5-B151-AC25D5C5FAEC}" srcOrd="2" destOrd="0" presId="urn:microsoft.com/office/officeart/2018/2/layout/IconVerticalSolidList"/>
    <dgm:cxn modelId="{C177CF93-4BDB-4634-B662-857A4E5D9AF2}" type="presParOf" srcId="{4E86A203-998A-49B5-B151-AC25D5C5FAEC}" destId="{CE8B9F38-C44B-4AE9-8F84-2AC805B8C714}" srcOrd="0" destOrd="0" presId="urn:microsoft.com/office/officeart/2018/2/layout/IconVerticalSolidList"/>
    <dgm:cxn modelId="{5F2CACD3-CB04-4991-A083-F3B85F795DFB}" type="presParOf" srcId="{4E86A203-998A-49B5-B151-AC25D5C5FAEC}" destId="{C2506671-4696-4166-951B-9C5DBFE9DFF0}" srcOrd="1" destOrd="0" presId="urn:microsoft.com/office/officeart/2018/2/layout/IconVerticalSolidList"/>
    <dgm:cxn modelId="{CEEAE2A9-7092-41E5-84DC-F695B702E7D3}" type="presParOf" srcId="{4E86A203-998A-49B5-B151-AC25D5C5FAEC}" destId="{25B1BDDF-4DAB-4DA2-A87A-873BD71CA8C5}" srcOrd="2" destOrd="0" presId="urn:microsoft.com/office/officeart/2018/2/layout/IconVerticalSolidList"/>
    <dgm:cxn modelId="{33A7CAB0-9219-4AA1-984D-4A12A4640148}" type="presParOf" srcId="{4E86A203-998A-49B5-B151-AC25D5C5FAEC}" destId="{50085253-7DA6-4803-AA16-643EA5FB6C37}" srcOrd="3" destOrd="0" presId="urn:microsoft.com/office/officeart/2018/2/layout/IconVerticalSolidList"/>
    <dgm:cxn modelId="{DBD5D061-A924-47D8-8708-B91EFDCD1D94}" type="presParOf" srcId="{88EFE1B7-D193-47F9-B9E5-5FBD8668F5AA}" destId="{301534EE-AFD5-4B88-9CA0-A7AB6F176377}" srcOrd="3" destOrd="0" presId="urn:microsoft.com/office/officeart/2018/2/layout/IconVerticalSolidList"/>
    <dgm:cxn modelId="{32F4EA85-D599-4F14-A333-0D02C326BA01}" type="presParOf" srcId="{88EFE1B7-D193-47F9-B9E5-5FBD8668F5AA}" destId="{6A0E2746-333F-45B8-A361-7E2325EF2ED5}" srcOrd="4" destOrd="0" presId="urn:microsoft.com/office/officeart/2018/2/layout/IconVerticalSolidList"/>
    <dgm:cxn modelId="{91A02056-354E-4A93-83C1-854FFC184ECD}" type="presParOf" srcId="{6A0E2746-333F-45B8-A361-7E2325EF2ED5}" destId="{08E70496-3564-4691-A88E-BE766A5AAF03}" srcOrd="0" destOrd="0" presId="urn:microsoft.com/office/officeart/2018/2/layout/IconVerticalSolidList"/>
    <dgm:cxn modelId="{D1753771-0EE4-4677-BA72-EB19E7204B58}" type="presParOf" srcId="{6A0E2746-333F-45B8-A361-7E2325EF2ED5}" destId="{E0A5CBC4-68A3-4F29-BA9E-B86C0BBA8B67}" srcOrd="1" destOrd="0" presId="urn:microsoft.com/office/officeart/2018/2/layout/IconVerticalSolidList"/>
    <dgm:cxn modelId="{B067A4EF-8FA1-4AD3-920F-61739E07E91B}" type="presParOf" srcId="{6A0E2746-333F-45B8-A361-7E2325EF2ED5}" destId="{CF98FD38-E99A-4582-89BB-28A6B7C7EE2B}" srcOrd="2" destOrd="0" presId="urn:microsoft.com/office/officeart/2018/2/layout/IconVerticalSolidList"/>
    <dgm:cxn modelId="{61156292-B251-4DCC-8324-EF4F62FAD733}" type="presParOf" srcId="{6A0E2746-333F-45B8-A361-7E2325EF2ED5}" destId="{5235E4B1-17F1-4357-BADF-F7E42679F667}" srcOrd="3" destOrd="0" presId="urn:microsoft.com/office/officeart/2018/2/layout/IconVerticalSolidList"/>
    <dgm:cxn modelId="{33E1F8FA-87B9-4E37-8DC1-DFB563D69B36}" type="presParOf" srcId="{88EFE1B7-D193-47F9-B9E5-5FBD8668F5AA}" destId="{7611685E-270E-4170-8C48-C9852A6EBDCD}" srcOrd="5" destOrd="0" presId="urn:microsoft.com/office/officeart/2018/2/layout/IconVerticalSolidList"/>
    <dgm:cxn modelId="{FF0EE258-D629-4191-AA20-8539CD665414}" type="presParOf" srcId="{88EFE1B7-D193-47F9-B9E5-5FBD8668F5AA}" destId="{463783AC-E46B-45BF-AFDD-FC528C9F4751}" srcOrd="6" destOrd="0" presId="urn:microsoft.com/office/officeart/2018/2/layout/IconVerticalSolidList"/>
    <dgm:cxn modelId="{AF046309-5968-4E9A-8BAE-080B8256C61C}" type="presParOf" srcId="{463783AC-E46B-45BF-AFDD-FC528C9F4751}" destId="{BF13A1C7-BDE2-4B37-A640-E8D8B9809724}" srcOrd="0" destOrd="0" presId="urn:microsoft.com/office/officeart/2018/2/layout/IconVerticalSolidList"/>
    <dgm:cxn modelId="{655AB9E7-3937-431A-A3AB-1F4DADADFBD4}" type="presParOf" srcId="{463783AC-E46B-45BF-AFDD-FC528C9F4751}" destId="{39975098-9C8B-43C3-BDCA-29151F80D96B}" srcOrd="1" destOrd="0" presId="urn:microsoft.com/office/officeart/2018/2/layout/IconVerticalSolidList"/>
    <dgm:cxn modelId="{F6DB03AB-5AE8-4649-AA1B-80C3FDC9684A}" type="presParOf" srcId="{463783AC-E46B-45BF-AFDD-FC528C9F4751}" destId="{BBC9FF69-D082-4CC2-93F2-C0F225A4BF90}" srcOrd="2" destOrd="0" presId="urn:microsoft.com/office/officeart/2018/2/layout/IconVerticalSolidList"/>
    <dgm:cxn modelId="{1613BB92-5BB8-465E-88C1-EA3EEB8FDC1D}" type="presParOf" srcId="{463783AC-E46B-45BF-AFDD-FC528C9F4751}" destId="{D3433AC8-4C3B-484E-ACBE-1EE6A267A37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25EC9B-0ABB-4C7D-8F79-0EA243B2B26B}" type="doc">
      <dgm:prSet loTypeId="urn:microsoft.com/office/officeart/2018/2/layout/IconLabel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custT="1"/>
      <dgm:spPr/>
      <dgm:t>
        <a:bodyPr/>
        <a:lstStyle/>
        <a:p>
          <a:pPr algn="ctr">
            <a:lnSpc>
              <a:spcPct val="100000"/>
            </a:lnSpc>
          </a:pPr>
          <a:r>
            <a:rPr lang="en-US" sz="1600" b="0" i="0" baseline="0">
              <a:latin typeface="+mj-lt"/>
            </a:rPr>
            <a:t>Gather the textual data (16 files)</a:t>
          </a:r>
          <a:endParaRPr lang="it-IT" sz="1600">
            <a:latin typeface="+mj-lt"/>
          </a:endParaRPr>
        </a:p>
      </dgm:t>
    </dgm:pt>
    <dgm:pt modelId="{613FF82D-61CA-4C20-B8FF-7F2DC420E53F}" type="parTrans" cxnId="{965B2B12-A9C6-43DE-AA33-4B67B34EED74}">
      <dgm:prSet/>
      <dgm:spPr/>
      <dgm:t>
        <a:bodyPr/>
        <a:lstStyle/>
        <a:p>
          <a:pPr algn="ctr"/>
          <a:endParaRPr lang="it-IT" sz="1600">
            <a:latin typeface="+mj-lt"/>
          </a:endParaRPr>
        </a:p>
      </dgm:t>
    </dgm:pt>
    <dgm:pt modelId="{8FAE5F42-90A9-463F-ADD0-A7BB3498417E}" type="sibTrans" cxnId="{965B2B12-A9C6-43DE-AA33-4B67B34EED74}">
      <dgm:prSet phldrT="1"/>
      <dgm:spPr/>
      <dgm:t>
        <a:bodyPr/>
        <a:lstStyle/>
        <a:p>
          <a:pPr algn="ctr"/>
          <a:endParaRPr lang="it-IT" sz="1600">
            <a:latin typeface="+mj-lt"/>
          </a:endParaRPr>
        </a:p>
      </dgm:t>
    </dgm:pt>
    <dgm:pt modelId="{ED9F54F0-85FC-4447-820A-6E584B38CECC}">
      <dgm:prSet custT="1"/>
      <dgm:spPr/>
      <dgm:t>
        <a:bodyPr/>
        <a:lstStyle/>
        <a:p>
          <a:pPr algn="ctr">
            <a:lnSpc>
              <a:spcPct val="100000"/>
            </a:lnSpc>
          </a:pPr>
          <a:r>
            <a:rPr lang="it-IT" sz="1600">
              <a:latin typeface="+mj-lt"/>
            </a:rPr>
            <a:t>Group them by historical era</a:t>
          </a:r>
        </a:p>
      </dgm:t>
    </dgm:pt>
    <dgm:pt modelId="{B8FF956C-303C-4D2F-AEA0-D65FAAC3E376}" type="parTrans" cxnId="{859B5132-A19E-4D4F-8D44-6CD9B2295C1A}">
      <dgm:prSet/>
      <dgm:spPr/>
      <dgm:t>
        <a:bodyPr/>
        <a:lstStyle/>
        <a:p>
          <a:pPr algn="ctr"/>
          <a:endParaRPr lang="it-IT" sz="1600">
            <a:latin typeface="+mj-lt"/>
          </a:endParaRPr>
        </a:p>
      </dgm:t>
    </dgm:pt>
    <dgm:pt modelId="{4F9989DC-FFA5-43EE-A73E-93FB8CB9D36F}" type="sibTrans" cxnId="{859B5132-A19E-4D4F-8D44-6CD9B2295C1A}">
      <dgm:prSet phldrT="2"/>
      <dgm:spPr/>
      <dgm:t>
        <a:bodyPr/>
        <a:lstStyle/>
        <a:p>
          <a:pPr algn="ctr"/>
          <a:endParaRPr lang="it-IT" sz="1600">
            <a:latin typeface="+mj-lt"/>
          </a:endParaRPr>
        </a:p>
      </dgm:t>
    </dgm:pt>
    <dgm:pt modelId="{F0C9AE39-265E-46DC-AE0D-B79FF84593FB}">
      <dgm:prSet custT="1"/>
      <dgm:spPr/>
      <dgm:t>
        <a:bodyPr/>
        <a:lstStyle/>
        <a:p>
          <a:pPr algn="ctr">
            <a:lnSpc>
              <a:spcPct val="100000"/>
            </a:lnSpc>
          </a:pPr>
          <a:r>
            <a:rPr lang="it-IT" sz="1600" dirty="0">
              <a:latin typeface="+mj-lt"/>
            </a:rPr>
            <a:t>Take a look </a:t>
          </a:r>
          <a:r>
            <a:rPr lang="it-IT" sz="1600" dirty="0" err="1">
              <a:latin typeface="+mj-lt"/>
            </a:rPr>
            <a:t>at</a:t>
          </a:r>
          <a:r>
            <a:rPr lang="it-IT" sz="1600" dirty="0">
              <a:latin typeface="+mj-lt"/>
            </a:rPr>
            <a:t> the data (</a:t>
          </a:r>
          <a:r>
            <a:rPr lang="it-IT" sz="1600" dirty="0" err="1">
              <a:latin typeface="+mj-lt"/>
            </a:rPr>
            <a:t>raw</a:t>
          </a:r>
          <a:r>
            <a:rPr lang="it-IT" sz="1600" dirty="0">
              <a:latin typeface="+mj-lt"/>
            </a:rPr>
            <a:t> frequencies and TF-IDF)</a:t>
          </a:r>
        </a:p>
      </dgm:t>
    </dgm:pt>
    <dgm:pt modelId="{BFA1B9CF-7AE4-4E6B-B39F-95E78F9DD753}" type="parTrans" cxnId="{2DC09DB1-9304-43BD-A2FD-926427CC9A90}">
      <dgm:prSet/>
      <dgm:spPr/>
      <dgm:t>
        <a:bodyPr/>
        <a:lstStyle/>
        <a:p>
          <a:pPr algn="ctr"/>
          <a:endParaRPr lang="it-IT" sz="1600">
            <a:latin typeface="+mj-lt"/>
          </a:endParaRPr>
        </a:p>
      </dgm:t>
    </dgm:pt>
    <dgm:pt modelId="{EC451D15-145C-404E-8F42-6A04150D4688}" type="sibTrans" cxnId="{2DC09DB1-9304-43BD-A2FD-926427CC9A90}">
      <dgm:prSet phldrT="3"/>
      <dgm:spPr/>
      <dgm:t>
        <a:bodyPr/>
        <a:lstStyle/>
        <a:p>
          <a:pPr algn="ctr"/>
          <a:endParaRPr lang="it-IT" sz="1600">
            <a:latin typeface="+mj-lt"/>
          </a:endParaRPr>
        </a:p>
      </dgm:t>
    </dgm:pt>
    <dgm:pt modelId="{B5867498-B267-461A-AC5F-0E19A13AFBEF}">
      <dgm:prSet custT="1"/>
      <dgm:spPr/>
      <dgm:t>
        <a:bodyPr/>
        <a:lstStyle/>
        <a:p>
          <a:pPr algn="ctr">
            <a:lnSpc>
              <a:spcPct val="100000"/>
            </a:lnSpc>
          </a:pPr>
          <a:r>
            <a:rPr lang="it-IT" sz="1600" dirty="0" err="1">
              <a:latin typeface="+mj-lt"/>
            </a:rPr>
            <a:t>Perform</a:t>
          </a:r>
          <a:r>
            <a:rPr lang="it-IT" sz="1600" dirty="0">
              <a:latin typeface="+mj-lt"/>
            </a:rPr>
            <a:t> </a:t>
          </a:r>
          <a:r>
            <a:rPr lang="it-IT" sz="1600" dirty="0" err="1">
              <a:latin typeface="+mj-lt"/>
            </a:rPr>
            <a:t>topic</a:t>
          </a:r>
          <a:r>
            <a:rPr lang="it-IT" sz="1600" dirty="0">
              <a:latin typeface="+mj-lt"/>
            </a:rPr>
            <a:t> </a:t>
          </a:r>
          <a:r>
            <a:rPr lang="it-IT" sz="1600" dirty="0" err="1">
              <a:latin typeface="+mj-lt"/>
            </a:rPr>
            <a:t>modelling</a:t>
          </a:r>
          <a:endParaRPr lang="it-IT" sz="1600" dirty="0">
            <a:latin typeface="+mj-lt"/>
          </a:endParaRPr>
        </a:p>
      </dgm:t>
    </dgm:pt>
    <dgm:pt modelId="{96976FF9-2B3E-472A-B773-A6C8D63D88BC}" type="parTrans" cxnId="{5BF47D22-733D-44FE-A2DB-712EC47E88BF}">
      <dgm:prSet/>
      <dgm:spPr/>
      <dgm:t>
        <a:bodyPr/>
        <a:lstStyle/>
        <a:p>
          <a:pPr algn="ctr"/>
          <a:endParaRPr lang="it-IT" sz="1600">
            <a:latin typeface="+mj-lt"/>
          </a:endParaRPr>
        </a:p>
      </dgm:t>
    </dgm:pt>
    <dgm:pt modelId="{B2F32597-1B79-453C-80FB-263418D24ABC}" type="sibTrans" cxnId="{5BF47D22-733D-44FE-A2DB-712EC47E88BF}">
      <dgm:prSet phldrT="4"/>
      <dgm:spPr/>
      <dgm:t>
        <a:bodyPr/>
        <a:lstStyle/>
        <a:p>
          <a:pPr algn="ctr"/>
          <a:endParaRPr lang="it-IT" sz="1600">
            <a:latin typeface="+mj-lt"/>
          </a:endParaRPr>
        </a:p>
      </dgm:t>
    </dgm:pt>
    <dgm:pt modelId="{1DEB4ED0-EC43-45D4-871F-03ECEA2AA0B8}" type="pres">
      <dgm:prSet presAssocID="{2125EC9B-0ABB-4C7D-8F79-0EA243B2B26B}" presName="root" presStyleCnt="0">
        <dgm:presLayoutVars>
          <dgm:dir/>
          <dgm:resizeHandles val="exact"/>
        </dgm:presLayoutVars>
      </dgm:prSet>
      <dgm:spPr/>
    </dgm:pt>
    <dgm:pt modelId="{084B20FA-47D7-4B36-B41E-BC5D625B5582}" type="pres">
      <dgm:prSet presAssocID="{0F04B094-9367-47BD-BF61-34BEDFB72EFB}" presName="compNode" presStyleCnt="0"/>
      <dgm:spPr/>
    </dgm:pt>
    <dgm:pt modelId="{7C42CD69-CA97-4DF9-932D-61D66AFFB2D2}"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B43E0DBE-FC44-40E9-947C-73C41E88CAE7}" type="pres">
      <dgm:prSet presAssocID="{0F04B094-9367-47BD-BF61-34BEDFB72EFB}" presName="spaceRect" presStyleCnt="0"/>
      <dgm:spPr/>
    </dgm:pt>
    <dgm:pt modelId="{E3067B08-8A1A-4A97-A282-AF9610972CE4}" type="pres">
      <dgm:prSet presAssocID="{0F04B094-9367-47BD-BF61-34BEDFB72EFB}" presName="textRect" presStyleLbl="revTx" presStyleIdx="0" presStyleCnt="4">
        <dgm:presLayoutVars>
          <dgm:chMax val="1"/>
          <dgm:chPref val="1"/>
        </dgm:presLayoutVars>
      </dgm:prSet>
      <dgm:spPr/>
    </dgm:pt>
    <dgm:pt modelId="{71B27B63-2539-4766-A211-C9C1FFD78F33}" type="pres">
      <dgm:prSet presAssocID="{8FAE5F42-90A9-463F-ADD0-A7BB3498417E}" presName="sibTrans" presStyleCnt="0"/>
      <dgm:spPr/>
    </dgm:pt>
    <dgm:pt modelId="{E3246751-960E-48EE-9EEE-E8648AB4DB98}" type="pres">
      <dgm:prSet presAssocID="{ED9F54F0-85FC-4447-820A-6E584B38CECC}" presName="compNode" presStyleCnt="0"/>
      <dgm:spPr/>
    </dgm:pt>
    <dgm:pt modelId="{86547A2A-AD78-451B-9E0E-7F105D12078D}"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essidra 60% con riempimento a tinta unita"/>
        </a:ext>
      </dgm:extLst>
    </dgm:pt>
    <dgm:pt modelId="{232C272B-F004-47E1-AC6F-C586DA513E00}" type="pres">
      <dgm:prSet presAssocID="{ED9F54F0-85FC-4447-820A-6E584B38CECC}" presName="spaceRect" presStyleCnt="0"/>
      <dgm:spPr/>
    </dgm:pt>
    <dgm:pt modelId="{D1109D39-D0CF-44CB-B83A-B03D646BC1DA}" type="pres">
      <dgm:prSet presAssocID="{ED9F54F0-85FC-4447-820A-6E584B38CECC}" presName="textRect" presStyleLbl="revTx" presStyleIdx="1" presStyleCnt="4">
        <dgm:presLayoutVars>
          <dgm:chMax val="1"/>
          <dgm:chPref val="1"/>
        </dgm:presLayoutVars>
      </dgm:prSet>
      <dgm:spPr/>
    </dgm:pt>
    <dgm:pt modelId="{219BF86C-7ECD-46CF-A0CD-D4744A31E924}" type="pres">
      <dgm:prSet presAssocID="{4F9989DC-FFA5-43EE-A73E-93FB8CB9D36F}" presName="sibTrans" presStyleCnt="0"/>
      <dgm:spPr/>
    </dgm:pt>
    <dgm:pt modelId="{FA2C061F-F89C-4AB7-8874-A1775E86EDA5}" type="pres">
      <dgm:prSet presAssocID="{F0C9AE39-265E-46DC-AE0D-B79FF84593FB}" presName="compNode" presStyleCnt="0"/>
      <dgm:spPr/>
    </dgm:pt>
    <dgm:pt modelId="{9BFD791A-0F72-4975-98D9-49167CB57843}"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8F7B3CF-2490-400E-A9C8-04CB8E6BDFDC}" type="pres">
      <dgm:prSet presAssocID="{F0C9AE39-265E-46DC-AE0D-B79FF84593FB}" presName="spaceRect" presStyleCnt="0"/>
      <dgm:spPr/>
    </dgm:pt>
    <dgm:pt modelId="{C6BE559F-3087-4FBC-B919-B2E473287B75}" type="pres">
      <dgm:prSet presAssocID="{F0C9AE39-265E-46DC-AE0D-B79FF84593FB}" presName="textRect" presStyleLbl="revTx" presStyleIdx="2" presStyleCnt="4">
        <dgm:presLayoutVars>
          <dgm:chMax val="1"/>
          <dgm:chPref val="1"/>
        </dgm:presLayoutVars>
      </dgm:prSet>
      <dgm:spPr/>
    </dgm:pt>
    <dgm:pt modelId="{00A0FF02-658B-439F-BC78-DD83735326F5}" type="pres">
      <dgm:prSet presAssocID="{EC451D15-145C-404E-8F42-6A04150D4688}" presName="sibTrans" presStyleCnt="0"/>
      <dgm:spPr/>
    </dgm:pt>
    <dgm:pt modelId="{E0F3DD3A-BB6D-40BB-82DC-02F3CA337B4A}" type="pres">
      <dgm:prSet presAssocID="{B5867498-B267-461A-AC5F-0E19A13AFBEF}" presName="compNode" presStyleCnt="0"/>
      <dgm:spPr/>
    </dgm:pt>
    <dgm:pt modelId="{ADDBDA52-585A-4DAD-A121-BFF335ED6F0A}"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193D7962-7F65-468B-BBE3-B182D5724702}" type="pres">
      <dgm:prSet presAssocID="{B5867498-B267-461A-AC5F-0E19A13AFBEF}" presName="spaceRect" presStyleCnt="0"/>
      <dgm:spPr/>
    </dgm:pt>
    <dgm:pt modelId="{228515AE-757B-40AC-89A9-F4729F044821}" type="pres">
      <dgm:prSet presAssocID="{B5867498-B267-461A-AC5F-0E19A13AFBEF}" presName="textRect" presStyleLbl="revTx" presStyleIdx="3" presStyleCnt="4">
        <dgm:presLayoutVars>
          <dgm:chMax val="1"/>
          <dgm:chPref val="1"/>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859B5132-A19E-4D4F-8D44-6CD9B2295C1A}" srcId="{2125EC9B-0ABB-4C7D-8F79-0EA243B2B26B}" destId="{ED9F54F0-85FC-4447-820A-6E584B38CECC}" srcOrd="1" destOrd="0" parTransId="{B8FF956C-303C-4D2F-AEA0-D65FAAC3E376}" sibTransId="{4F9989DC-FFA5-43EE-A73E-93FB8CB9D36F}"/>
    <dgm:cxn modelId="{8AE81748-72FB-4B90-87FF-9371AAD0FB78}" type="presOf" srcId="{ED9F54F0-85FC-4447-820A-6E584B38CECC}" destId="{D1109D39-D0CF-44CB-B83A-B03D646BC1DA}" srcOrd="0" destOrd="0" presId="urn:microsoft.com/office/officeart/2018/2/layout/IconLabelList"/>
    <dgm:cxn modelId="{C532CA6B-5867-4C90-8DCB-FEE974BE8BED}" type="presOf" srcId="{0F04B094-9367-47BD-BF61-34BEDFB72EFB}" destId="{E3067B08-8A1A-4A97-A282-AF9610972CE4}" srcOrd="0" destOrd="0" presId="urn:microsoft.com/office/officeart/2018/2/layout/IconLabelList"/>
    <dgm:cxn modelId="{42CE0F4E-97C1-4D2C-BCF5-8D3A154BA578}" type="presOf" srcId="{B5867498-B267-461A-AC5F-0E19A13AFBEF}" destId="{228515AE-757B-40AC-89A9-F4729F044821}" srcOrd="0" destOrd="0" presId="urn:microsoft.com/office/officeart/2018/2/layout/IconLabelList"/>
    <dgm:cxn modelId="{700D6986-F3C5-4EC6-A8CE-EE21E6F26D64}" type="presOf" srcId="{F0C9AE39-265E-46DC-AE0D-B79FF84593FB}" destId="{C6BE559F-3087-4FBC-B919-B2E473287B75}" srcOrd="0" destOrd="0" presId="urn:microsoft.com/office/officeart/2018/2/layout/IconLabelList"/>
    <dgm:cxn modelId="{2DC09DB1-9304-43BD-A2FD-926427CC9A90}" srcId="{2125EC9B-0ABB-4C7D-8F79-0EA243B2B26B}" destId="{F0C9AE39-265E-46DC-AE0D-B79FF84593FB}" srcOrd="2" destOrd="0" parTransId="{BFA1B9CF-7AE4-4E6B-B39F-95E78F9DD753}" sibTransId="{EC451D15-145C-404E-8F42-6A04150D4688}"/>
    <dgm:cxn modelId="{82AB33B2-71D9-43A0-BA75-4D4DA1CBDD4B}" type="presOf" srcId="{2125EC9B-0ABB-4C7D-8F79-0EA243B2B26B}" destId="{1DEB4ED0-EC43-45D4-871F-03ECEA2AA0B8}" srcOrd="0" destOrd="0" presId="urn:microsoft.com/office/officeart/2018/2/layout/IconLabelList"/>
    <dgm:cxn modelId="{8DAD96BB-9E8A-4C4C-B849-B647839902B4}" type="presParOf" srcId="{1DEB4ED0-EC43-45D4-871F-03ECEA2AA0B8}" destId="{084B20FA-47D7-4B36-B41E-BC5D625B5582}" srcOrd="0" destOrd="0" presId="urn:microsoft.com/office/officeart/2018/2/layout/IconLabelList"/>
    <dgm:cxn modelId="{D406313C-CED8-404B-B097-E911EBFBAF43}" type="presParOf" srcId="{084B20FA-47D7-4B36-B41E-BC5D625B5582}" destId="{7C42CD69-CA97-4DF9-932D-61D66AFFB2D2}" srcOrd="0" destOrd="0" presId="urn:microsoft.com/office/officeart/2018/2/layout/IconLabelList"/>
    <dgm:cxn modelId="{0EC732E8-C78F-4AEC-B611-5D97135B97B7}" type="presParOf" srcId="{084B20FA-47D7-4B36-B41E-BC5D625B5582}" destId="{B43E0DBE-FC44-40E9-947C-73C41E88CAE7}" srcOrd="1" destOrd="0" presId="urn:microsoft.com/office/officeart/2018/2/layout/IconLabelList"/>
    <dgm:cxn modelId="{BA43A7DB-A102-4076-841C-B81717881DCC}" type="presParOf" srcId="{084B20FA-47D7-4B36-B41E-BC5D625B5582}" destId="{E3067B08-8A1A-4A97-A282-AF9610972CE4}" srcOrd="2" destOrd="0" presId="urn:microsoft.com/office/officeart/2018/2/layout/IconLabelList"/>
    <dgm:cxn modelId="{49436A1C-07C2-4574-A234-30BA6BBE2676}" type="presParOf" srcId="{1DEB4ED0-EC43-45D4-871F-03ECEA2AA0B8}" destId="{71B27B63-2539-4766-A211-C9C1FFD78F33}" srcOrd="1" destOrd="0" presId="urn:microsoft.com/office/officeart/2018/2/layout/IconLabelList"/>
    <dgm:cxn modelId="{D9095156-9190-45E3-BA6C-7CBA46EB418D}" type="presParOf" srcId="{1DEB4ED0-EC43-45D4-871F-03ECEA2AA0B8}" destId="{E3246751-960E-48EE-9EEE-E8648AB4DB98}" srcOrd="2" destOrd="0" presId="urn:microsoft.com/office/officeart/2018/2/layout/IconLabelList"/>
    <dgm:cxn modelId="{5ACC2F67-5CA3-4A2D-BC94-F62FF0DF0B88}" type="presParOf" srcId="{E3246751-960E-48EE-9EEE-E8648AB4DB98}" destId="{86547A2A-AD78-451B-9E0E-7F105D12078D}" srcOrd="0" destOrd="0" presId="urn:microsoft.com/office/officeart/2018/2/layout/IconLabelList"/>
    <dgm:cxn modelId="{46CFBA24-5F29-455C-BB7A-FD01EFFC168A}" type="presParOf" srcId="{E3246751-960E-48EE-9EEE-E8648AB4DB98}" destId="{232C272B-F004-47E1-AC6F-C586DA513E00}" srcOrd="1" destOrd="0" presId="urn:microsoft.com/office/officeart/2018/2/layout/IconLabelList"/>
    <dgm:cxn modelId="{08CD665B-5944-4CD3-8AF5-0575AED0D256}" type="presParOf" srcId="{E3246751-960E-48EE-9EEE-E8648AB4DB98}" destId="{D1109D39-D0CF-44CB-B83A-B03D646BC1DA}" srcOrd="2" destOrd="0" presId="urn:microsoft.com/office/officeart/2018/2/layout/IconLabelList"/>
    <dgm:cxn modelId="{6A964424-84F6-4D71-B936-E72E6BB77B5B}" type="presParOf" srcId="{1DEB4ED0-EC43-45D4-871F-03ECEA2AA0B8}" destId="{219BF86C-7ECD-46CF-A0CD-D4744A31E924}" srcOrd="3" destOrd="0" presId="urn:microsoft.com/office/officeart/2018/2/layout/IconLabelList"/>
    <dgm:cxn modelId="{31989A79-8085-421B-B829-2A090BFFBC2A}" type="presParOf" srcId="{1DEB4ED0-EC43-45D4-871F-03ECEA2AA0B8}" destId="{FA2C061F-F89C-4AB7-8874-A1775E86EDA5}" srcOrd="4" destOrd="0" presId="urn:microsoft.com/office/officeart/2018/2/layout/IconLabelList"/>
    <dgm:cxn modelId="{59535028-FD85-4262-A9EE-542BDBA24835}" type="presParOf" srcId="{FA2C061F-F89C-4AB7-8874-A1775E86EDA5}" destId="{9BFD791A-0F72-4975-98D9-49167CB57843}" srcOrd="0" destOrd="0" presId="urn:microsoft.com/office/officeart/2018/2/layout/IconLabelList"/>
    <dgm:cxn modelId="{C58DCCE6-A64D-467D-AF95-7D63083858F0}" type="presParOf" srcId="{FA2C061F-F89C-4AB7-8874-A1775E86EDA5}" destId="{68F7B3CF-2490-400E-A9C8-04CB8E6BDFDC}" srcOrd="1" destOrd="0" presId="urn:microsoft.com/office/officeart/2018/2/layout/IconLabelList"/>
    <dgm:cxn modelId="{5EB15030-2CCD-4D1D-A21B-4FD0B9336493}" type="presParOf" srcId="{FA2C061F-F89C-4AB7-8874-A1775E86EDA5}" destId="{C6BE559F-3087-4FBC-B919-B2E473287B75}" srcOrd="2" destOrd="0" presId="urn:microsoft.com/office/officeart/2018/2/layout/IconLabelList"/>
    <dgm:cxn modelId="{9F8058C2-2184-4ECF-9B5F-FEACC8FD0970}" type="presParOf" srcId="{1DEB4ED0-EC43-45D4-871F-03ECEA2AA0B8}" destId="{00A0FF02-658B-439F-BC78-DD83735326F5}" srcOrd="5" destOrd="0" presId="urn:microsoft.com/office/officeart/2018/2/layout/IconLabelList"/>
    <dgm:cxn modelId="{4E6CBE0A-7D13-4BF6-A6EA-0986516C5FA5}" type="presParOf" srcId="{1DEB4ED0-EC43-45D4-871F-03ECEA2AA0B8}" destId="{E0F3DD3A-BB6D-40BB-82DC-02F3CA337B4A}" srcOrd="6" destOrd="0" presId="urn:microsoft.com/office/officeart/2018/2/layout/IconLabelList"/>
    <dgm:cxn modelId="{B16CAF01-8709-4F43-8A33-ADEA02AB5B1D}" type="presParOf" srcId="{E0F3DD3A-BB6D-40BB-82DC-02F3CA337B4A}" destId="{ADDBDA52-585A-4DAD-A121-BFF335ED6F0A}" srcOrd="0" destOrd="0" presId="urn:microsoft.com/office/officeart/2018/2/layout/IconLabelList"/>
    <dgm:cxn modelId="{A214830A-9236-4AE0-A9E2-1523B2917F02}" type="presParOf" srcId="{E0F3DD3A-BB6D-40BB-82DC-02F3CA337B4A}" destId="{193D7962-7F65-468B-BBE3-B182D5724702}" srcOrd="1" destOrd="0" presId="urn:microsoft.com/office/officeart/2018/2/layout/IconLabelList"/>
    <dgm:cxn modelId="{1EAEA820-54E2-49CB-A56E-857964ACDFD8}" type="presParOf" srcId="{E0F3DD3A-BB6D-40BB-82DC-02F3CA337B4A}" destId="{228515AE-757B-40AC-89A9-F4729F04482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25EC9B-0ABB-4C7D-8F79-0EA243B2B26B}" type="doc">
      <dgm:prSet loTypeId="urn:microsoft.com/office/officeart/2018/2/layout/IconLabelList" loCatId="icon"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dgm:spPr/>
      <dgm:t>
        <a:bodyPr/>
        <a:lstStyle/>
        <a:p>
          <a:pPr>
            <a:lnSpc>
              <a:spcPct val="100000"/>
            </a:lnSpc>
          </a:pPr>
          <a:r>
            <a:rPr lang="en-US" b="0" i="0" baseline="0"/>
            <a:t>Pandas for organizing and display the data</a:t>
          </a:r>
          <a:endParaRPr lang="it-IT"/>
        </a:p>
      </dgm:t>
    </dgm:pt>
    <dgm:pt modelId="{613FF82D-61CA-4C20-B8FF-7F2DC420E53F}" type="parTrans" cxnId="{965B2B12-A9C6-43DE-AA33-4B67B34EED74}">
      <dgm:prSet/>
      <dgm:spPr/>
      <dgm:t>
        <a:bodyPr/>
        <a:lstStyle/>
        <a:p>
          <a:endParaRPr lang="it-IT"/>
        </a:p>
      </dgm:t>
    </dgm:pt>
    <dgm:pt modelId="{8FAE5F42-90A9-463F-ADD0-A7BB3498417E}" type="sibTrans" cxnId="{965B2B12-A9C6-43DE-AA33-4B67B34EED74}">
      <dgm:prSet/>
      <dgm:spPr/>
      <dgm:t>
        <a:bodyPr/>
        <a:lstStyle/>
        <a:p>
          <a:endParaRPr lang="it-IT"/>
        </a:p>
      </dgm:t>
    </dgm:pt>
    <dgm:pt modelId="{ED9F54F0-85FC-4447-820A-6E584B38CECC}">
      <dgm:prSet/>
      <dgm:spPr/>
      <dgm:t>
        <a:bodyPr/>
        <a:lstStyle/>
        <a:p>
          <a:pPr>
            <a:lnSpc>
              <a:spcPct val="100000"/>
            </a:lnSpc>
          </a:pPr>
          <a:r>
            <a:rPr lang="en-US" b="0" i="0" baseline="0"/>
            <a:t>Nltk for pre-processing cleaning the dataset and retrieve textual features</a:t>
          </a:r>
          <a:endParaRPr lang="it-IT"/>
        </a:p>
      </dgm:t>
    </dgm:pt>
    <dgm:pt modelId="{B8FF956C-303C-4D2F-AEA0-D65FAAC3E376}" type="parTrans" cxnId="{859B5132-A19E-4D4F-8D44-6CD9B2295C1A}">
      <dgm:prSet/>
      <dgm:spPr/>
      <dgm:t>
        <a:bodyPr/>
        <a:lstStyle/>
        <a:p>
          <a:endParaRPr lang="it-IT"/>
        </a:p>
      </dgm:t>
    </dgm:pt>
    <dgm:pt modelId="{4F9989DC-FFA5-43EE-A73E-93FB8CB9D36F}" type="sibTrans" cxnId="{859B5132-A19E-4D4F-8D44-6CD9B2295C1A}">
      <dgm:prSet/>
      <dgm:spPr/>
      <dgm:t>
        <a:bodyPr/>
        <a:lstStyle/>
        <a:p>
          <a:endParaRPr lang="it-IT"/>
        </a:p>
      </dgm:t>
    </dgm:pt>
    <dgm:pt modelId="{F0C9AE39-265E-46DC-AE0D-B79FF84593FB}">
      <dgm:prSet/>
      <dgm:spPr/>
      <dgm:t>
        <a:bodyPr/>
        <a:lstStyle/>
        <a:p>
          <a:pPr>
            <a:lnSpc>
              <a:spcPct val="100000"/>
            </a:lnSpc>
          </a:pPr>
          <a:r>
            <a:rPr lang="en-US" b="0" i="0" baseline="0"/>
            <a:t>Gensim (based on sklearn) to perform topic modeling</a:t>
          </a:r>
          <a:endParaRPr lang="it-IT"/>
        </a:p>
      </dgm:t>
    </dgm:pt>
    <dgm:pt modelId="{BFA1B9CF-7AE4-4E6B-B39F-95E78F9DD753}" type="parTrans" cxnId="{2DC09DB1-9304-43BD-A2FD-926427CC9A90}">
      <dgm:prSet/>
      <dgm:spPr/>
      <dgm:t>
        <a:bodyPr/>
        <a:lstStyle/>
        <a:p>
          <a:endParaRPr lang="it-IT"/>
        </a:p>
      </dgm:t>
    </dgm:pt>
    <dgm:pt modelId="{EC451D15-145C-404E-8F42-6A04150D4688}" type="sibTrans" cxnId="{2DC09DB1-9304-43BD-A2FD-926427CC9A90}">
      <dgm:prSet/>
      <dgm:spPr/>
      <dgm:t>
        <a:bodyPr/>
        <a:lstStyle/>
        <a:p>
          <a:endParaRPr lang="it-IT"/>
        </a:p>
      </dgm:t>
    </dgm:pt>
    <dgm:pt modelId="{B5867498-B267-461A-AC5F-0E19A13AFBEF}">
      <dgm:prSet/>
      <dgm:spPr/>
      <dgm:t>
        <a:bodyPr/>
        <a:lstStyle/>
        <a:p>
          <a:pPr>
            <a:lnSpc>
              <a:spcPct val="100000"/>
            </a:lnSpc>
          </a:pPr>
          <a:r>
            <a:rPr lang="it-IT"/>
            <a:t>LDAvis to visualize the results</a:t>
          </a:r>
        </a:p>
      </dgm:t>
    </dgm:pt>
    <dgm:pt modelId="{96976FF9-2B3E-472A-B773-A6C8D63D88BC}" type="parTrans" cxnId="{5BF47D22-733D-44FE-A2DB-712EC47E88BF}">
      <dgm:prSet/>
      <dgm:spPr/>
      <dgm:t>
        <a:bodyPr/>
        <a:lstStyle/>
        <a:p>
          <a:endParaRPr lang="it-IT"/>
        </a:p>
      </dgm:t>
    </dgm:pt>
    <dgm:pt modelId="{B2F32597-1B79-453C-80FB-263418D24ABC}" type="sibTrans" cxnId="{5BF47D22-733D-44FE-A2DB-712EC47E88BF}">
      <dgm:prSet/>
      <dgm:spPr/>
      <dgm:t>
        <a:bodyPr/>
        <a:lstStyle/>
        <a:p>
          <a:endParaRPr lang="it-IT"/>
        </a:p>
      </dgm:t>
    </dgm:pt>
    <dgm:pt modelId="{01090B12-806B-44B1-8C81-B6832FEB3710}" type="pres">
      <dgm:prSet presAssocID="{2125EC9B-0ABB-4C7D-8F79-0EA243B2B26B}" presName="root" presStyleCnt="0">
        <dgm:presLayoutVars>
          <dgm:dir/>
          <dgm:resizeHandles val="exact"/>
        </dgm:presLayoutVars>
      </dgm:prSet>
      <dgm:spPr/>
    </dgm:pt>
    <dgm:pt modelId="{4CFD9EEC-F9A4-4C59-BC09-99FB74983723}" type="pres">
      <dgm:prSet presAssocID="{0F04B094-9367-47BD-BF61-34BEDFB72EFB}" presName="compNode" presStyleCnt="0"/>
      <dgm:spPr/>
    </dgm:pt>
    <dgm:pt modelId="{0704613B-2F43-4986-8EDB-27AD3E6F21D9}" type="pres">
      <dgm:prSet presAssocID="{0F04B094-9367-47BD-BF61-34BEDFB72E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2E779F2D-3296-4D29-9044-B1AD5DF099A4}" type="pres">
      <dgm:prSet presAssocID="{0F04B094-9367-47BD-BF61-34BEDFB72EFB}" presName="spaceRect" presStyleCnt="0"/>
      <dgm:spPr/>
    </dgm:pt>
    <dgm:pt modelId="{C5144CF8-953E-4E74-A3DC-DA5B3027FC2A}" type="pres">
      <dgm:prSet presAssocID="{0F04B094-9367-47BD-BF61-34BEDFB72EFB}" presName="textRect" presStyleLbl="revTx" presStyleIdx="0" presStyleCnt="4">
        <dgm:presLayoutVars>
          <dgm:chMax val="1"/>
          <dgm:chPref val="1"/>
        </dgm:presLayoutVars>
      </dgm:prSet>
      <dgm:spPr/>
    </dgm:pt>
    <dgm:pt modelId="{78FDF868-E85C-4066-B20F-DDF7F09F24F2}" type="pres">
      <dgm:prSet presAssocID="{8FAE5F42-90A9-463F-ADD0-A7BB3498417E}" presName="sibTrans" presStyleCnt="0"/>
      <dgm:spPr/>
    </dgm:pt>
    <dgm:pt modelId="{5667130A-195B-4857-9AE6-3205298AADDA}" type="pres">
      <dgm:prSet presAssocID="{ED9F54F0-85FC-4447-820A-6E584B38CECC}" presName="compNode" presStyleCnt="0"/>
      <dgm:spPr/>
    </dgm:pt>
    <dgm:pt modelId="{324F0FD1-8FAE-4DA7-8EB7-B40CB275941D}" type="pres">
      <dgm:prSet presAssocID="{ED9F54F0-85FC-4447-820A-6E584B38C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B8859AF-E775-4015-BD5D-5FCFC535AE05}" type="pres">
      <dgm:prSet presAssocID="{ED9F54F0-85FC-4447-820A-6E584B38CECC}" presName="spaceRect" presStyleCnt="0"/>
      <dgm:spPr/>
    </dgm:pt>
    <dgm:pt modelId="{C5C560DF-F810-414E-84FA-0F2C1A380E0D}" type="pres">
      <dgm:prSet presAssocID="{ED9F54F0-85FC-4447-820A-6E584B38CECC}" presName="textRect" presStyleLbl="revTx" presStyleIdx="1" presStyleCnt="4">
        <dgm:presLayoutVars>
          <dgm:chMax val="1"/>
          <dgm:chPref val="1"/>
        </dgm:presLayoutVars>
      </dgm:prSet>
      <dgm:spPr/>
    </dgm:pt>
    <dgm:pt modelId="{ECB4401C-E60E-4428-91B1-9B95F50A63DE}" type="pres">
      <dgm:prSet presAssocID="{4F9989DC-FFA5-43EE-A73E-93FB8CB9D36F}" presName="sibTrans" presStyleCnt="0"/>
      <dgm:spPr/>
    </dgm:pt>
    <dgm:pt modelId="{7BDFDE91-4240-4F9E-A847-E59B8E89080B}" type="pres">
      <dgm:prSet presAssocID="{F0C9AE39-265E-46DC-AE0D-B79FF84593FB}" presName="compNode" presStyleCnt="0"/>
      <dgm:spPr/>
    </dgm:pt>
    <dgm:pt modelId="{D6F72E28-4C9A-4646-BB2D-AA3FC9275CC6}" type="pres">
      <dgm:prSet presAssocID="{F0C9AE39-265E-46DC-AE0D-B79FF8459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tro"/>
        </a:ext>
      </dgm:extLst>
    </dgm:pt>
    <dgm:pt modelId="{6D6E73A0-A4B6-47D3-A605-ED9CAF077AAB}" type="pres">
      <dgm:prSet presAssocID="{F0C9AE39-265E-46DC-AE0D-B79FF84593FB}" presName="spaceRect" presStyleCnt="0"/>
      <dgm:spPr/>
    </dgm:pt>
    <dgm:pt modelId="{099C0ABB-1E36-4B0E-B8B9-1CEE182FD8CA}" type="pres">
      <dgm:prSet presAssocID="{F0C9AE39-265E-46DC-AE0D-B79FF84593FB}" presName="textRect" presStyleLbl="revTx" presStyleIdx="2" presStyleCnt="4">
        <dgm:presLayoutVars>
          <dgm:chMax val="1"/>
          <dgm:chPref val="1"/>
        </dgm:presLayoutVars>
      </dgm:prSet>
      <dgm:spPr/>
    </dgm:pt>
    <dgm:pt modelId="{A8EE3D75-409C-4546-8653-A96CB69AF129}" type="pres">
      <dgm:prSet presAssocID="{EC451D15-145C-404E-8F42-6A04150D4688}" presName="sibTrans" presStyleCnt="0"/>
      <dgm:spPr/>
    </dgm:pt>
    <dgm:pt modelId="{4BA20FD8-1F90-4694-B988-BE7D5A38AFB3}" type="pres">
      <dgm:prSet presAssocID="{B5867498-B267-461A-AC5F-0E19A13AFBEF}" presName="compNode" presStyleCnt="0"/>
      <dgm:spPr/>
    </dgm:pt>
    <dgm:pt modelId="{86377090-9A0F-4BDA-9B6A-97BE45102352}" type="pres">
      <dgm:prSet presAssocID="{B5867498-B267-461A-AC5F-0E19A13AFB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gno di spunta"/>
        </a:ext>
      </dgm:extLst>
    </dgm:pt>
    <dgm:pt modelId="{C8385D23-3123-41F3-A5C8-17B3875C5B65}" type="pres">
      <dgm:prSet presAssocID="{B5867498-B267-461A-AC5F-0E19A13AFBEF}" presName="spaceRect" presStyleCnt="0"/>
      <dgm:spPr/>
    </dgm:pt>
    <dgm:pt modelId="{AD5F0577-390B-4F67-9660-074712E8CA65}" type="pres">
      <dgm:prSet presAssocID="{B5867498-B267-461A-AC5F-0E19A13AFBEF}" presName="textRect" presStyleLbl="revTx" presStyleIdx="3" presStyleCnt="4">
        <dgm:presLayoutVars>
          <dgm:chMax val="1"/>
          <dgm:chPref val="1"/>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FE21481F-BD78-4E42-8478-A024C30A5220}" type="presOf" srcId="{ED9F54F0-85FC-4447-820A-6E584B38CECC}" destId="{C5C560DF-F810-414E-84FA-0F2C1A380E0D}" srcOrd="0" destOrd="0" presId="urn:microsoft.com/office/officeart/2018/2/layout/IconLabelList"/>
    <dgm:cxn modelId="{5BF47D22-733D-44FE-A2DB-712EC47E88BF}" srcId="{2125EC9B-0ABB-4C7D-8F79-0EA243B2B26B}" destId="{B5867498-B267-461A-AC5F-0E19A13AFBEF}" srcOrd="3" destOrd="0" parTransId="{96976FF9-2B3E-472A-B773-A6C8D63D88BC}" sibTransId="{B2F32597-1B79-453C-80FB-263418D24ABC}"/>
    <dgm:cxn modelId="{859B5132-A19E-4D4F-8D44-6CD9B2295C1A}" srcId="{2125EC9B-0ABB-4C7D-8F79-0EA243B2B26B}" destId="{ED9F54F0-85FC-4447-820A-6E584B38CECC}" srcOrd="1" destOrd="0" parTransId="{B8FF956C-303C-4D2F-AEA0-D65FAAC3E376}" sibTransId="{4F9989DC-FFA5-43EE-A73E-93FB8CB9D36F}"/>
    <dgm:cxn modelId="{24510F37-6BBC-451B-833D-D28410E1972B}" type="presOf" srcId="{2125EC9B-0ABB-4C7D-8F79-0EA243B2B26B}" destId="{01090B12-806B-44B1-8C81-B6832FEB3710}" srcOrd="0" destOrd="0" presId="urn:microsoft.com/office/officeart/2018/2/layout/IconLabelList"/>
    <dgm:cxn modelId="{73E8C64B-9163-496B-9845-7EBFE4B26994}" type="presOf" srcId="{B5867498-B267-461A-AC5F-0E19A13AFBEF}" destId="{AD5F0577-390B-4F67-9660-074712E8CA65}" srcOrd="0" destOrd="0" presId="urn:microsoft.com/office/officeart/2018/2/layout/IconLabelList"/>
    <dgm:cxn modelId="{D46F2A94-A7F5-438B-8990-FF5FA8F67640}" type="presOf" srcId="{0F04B094-9367-47BD-BF61-34BEDFB72EFB}" destId="{C5144CF8-953E-4E74-A3DC-DA5B3027FC2A}" srcOrd="0" destOrd="0" presId="urn:microsoft.com/office/officeart/2018/2/layout/IconLabelList"/>
    <dgm:cxn modelId="{2DC09DB1-9304-43BD-A2FD-926427CC9A90}" srcId="{2125EC9B-0ABB-4C7D-8F79-0EA243B2B26B}" destId="{F0C9AE39-265E-46DC-AE0D-B79FF84593FB}" srcOrd="2" destOrd="0" parTransId="{BFA1B9CF-7AE4-4E6B-B39F-95E78F9DD753}" sibTransId="{EC451D15-145C-404E-8F42-6A04150D4688}"/>
    <dgm:cxn modelId="{693A19D0-69ED-4AAA-9263-E9789C95F9F7}" type="presOf" srcId="{F0C9AE39-265E-46DC-AE0D-B79FF84593FB}" destId="{099C0ABB-1E36-4B0E-B8B9-1CEE182FD8CA}" srcOrd="0" destOrd="0" presId="urn:microsoft.com/office/officeart/2018/2/layout/IconLabelList"/>
    <dgm:cxn modelId="{43CC6F1A-C70E-47DF-AAB1-CBCAD7434331}" type="presParOf" srcId="{01090B12-806B-44B1-8C81-B6832FEB3710}" destId="{4CFD9EEC-F9A4-4C59-BC09-99FB74983723}" srcOrd="0" destOrd="0" presId="urn:microsoft.com/office/officeart/2018/2/layout/IconLabelList"/>
    <dgm:cxn modelId="{7CCAF83B-B389-4B6B-888B-47120F4A8B37}" type="presParOf" srcId="{4CFD9EEC-F9A4-4C59-BC09-99FB74983723}" destId="{0704613B-2F43-4986-8EDB-27AD3E6F21D9}" srcOrd="0" destOrd="0" presId="urn:microsoft.com/office/officeart/2018/2/layout/IconLabelList"/>
    <dgm:cxn modelId="{DE975103-E39F-4EC1-9E59-80E4B14C5EC9}" type="presParOf" srcId="{4CFD9EEC-F9A4-4C59-BC09-99FB74983723}" destId="{2E779F2D-3296-4D29-9044-B1AD5DF099A4}" srcOrd="1" destOrd="0" presId="urn:microsoft.com/office/officeart/2018/2/layout/IconLabelList"/>
    <dgm:cxn modelId="{4A55A5C9-6B65-469D-8FE3-1CF79415B145}" type="presParOf" srcId="{4CFD9EEC-F9A4-4C59-BC09-99FB74983723}" destId="{C5144CF8-953E-4E74-A3DC-DA5B3027FC2A}" srcOrd="2" destOrd="0" presId="urn:microsoft.com/office/officeart/2018/2/layout/IconLabelList"/>
    <dgm:cxn modelId="{783729A3-C413-4051-8BEE-EB90293A260C}" type="presParOf" srcId="{01090B12-806B-44B1-8C81-B6832FEB3710}" destId="{78FDF868-E85C-4066-B20F-DDF7F09F24F2}" srcOrd="1" destOrd="0" presId="urn:microsoft.com/office/officeart/2018/2/layout/IconLabelList"/>
    <dgm:cxn modelId="{48CAE9A8-081D-47C8-9693-DAF9616889F0}" type="presParOf" srcId="{01090B12-806B-44B1-8C81-B6832FEB3710}" destId="{5667130A-195B-4857-9AE6-3205298AADDA}" srcOrd="2" destOrd="0" presId="urn:microsoft.com/office/officeart/2018/2/layout/IconLabelList"/>
    <dgm:cxn modelId="{852C4B0D-AA24-4A7F-9D1E-0B283BF110BD}" type="presParOf" srcId="{5667130A-195B-4857-9AE6-3205298AADDA}" destId="{324F0FD1-8FAE-4DA7-8EB7-B40CB275941D}" srcOrd="0" destOrd="0" presId="urn:microsoft.com/office/officeart/2018/2/layout/IconLabelList"/>
    <dgm:cxn modelId="{9823DD29-2BC7-4ADE-8091-D062835E1570}" type="presParOf" srcId="{5667130A-195B-4857-9AE6-3205298AADDA}" destId="{6B8859AF-E775-4015-BD5D-5FCFC535AE05}" srcOrd="1" destOrd="0" presId="urn:microsoft.com/office/officeart/2018/2/layout/IconLabelList"/>
    <dgm:cxn modelId="{AAB87B89-322B-49AD-98B3-6739EEDF0BE0}" type="presParOf" srcId="{5667130A-195B-4857-9AE6-3205298AADDA}" destId="{C5C560DF-F810-414E-84FA-0F2C1A380E0D}" srcOrd="2" destOrd="0" presId="urn:microsoft.com/office/officeart/2018/2/layout/IconLabelList"/>
    <dgm:cxn modelId="{976E2628-156B-40BD-8626-71F1C03A6E43}" type="presParOf" srcId="{01090B12-806B-44B1-8C81-B6832FEB3710}" destId="{ECB4401C-E60E-4428-91B1-9B95F50A63DE}" srcOrd="3" destOrd="0" presId="urn:microsoft.com/office/officeart/2018/2/layout/IconLabelList"/>
    <dgm:cxn modelId="{1D5A5948-6394-41DC-8DD4-AB78986DF53F}" type="presParOf" srcId="{01090B12-806B-44B1-8C81-B6832FEB3710}" destId="{7BDFDE91-4240-4F9E-A847-E59B8E89080B}" srcOrd="4" destOrd="0" presId="urn:microsoft.com/office/officeart/2018/2/layout/IconLabelList"/>
    <dgm:cxn modelId="{ECC72876-7B31-4419-8906-F998BD6299BD}" type="presParOf" srcId="{7BDFDE91-4240-4F9E-A847-E59B8E89080B}" destId="{D6F72E28-4C9A-4646-BB2D-AA3FC9275CC6}" srcOrd="0" destOrd="0" presId="urn:microsoft.com/office/officeart/2018/2/layout/IconLabelList"/>
    <dgm:cxn modelId="{287B8786-A90F-479E-B1E2-9388EFC72752}" type="presParOf" srcId="{7BDFDE91-4240-4F9E-A847-E59B8E89080B}" destId="{6D6E73A0-A4B6-47D3-A605-ED9CAF077AAB}" srcOrd="1" destOrd="0" presId="urn:microsoft.com/office/officeart/2018/2/layout/IconLabelList"/>
    <dgm:cxn modelId="{6ACD858A-35E6-466B-911B-331B0F3D8989}" type="presParOf" srcId="{7BDFDE91-4240-4F9E-A847-E59B8E89080B}" destId="{099C0ABB-1E36-4B0E-B8B9-1CEE182FD8CA}" srcOrd="2" destOrd="0" presId="urn:microsoft.com/office/officeart/2018/2/layout/IconLabelList"/>
    <dgm:cxn modelId="{55C688FB-E8F5-4143-BBCB-1A8D58E8B7E5}" type="presParOf" srcId="{01090B12-806B-44B1-8C81-B6832FEB3710}" destId="{A8EE3D75-409C-4546-8653-A96CB69AF129}" srcOrd="5" destOrd="0" presId="urn:microsoft.com/office/officeart/2018/2/layout/IconLabelList"/>
    <dgm:cxn modelId="{A690201A-1D31-41CA-8925-4548972A2B24}" type="presParOf" srcId="{01090B12-806B-44B1-8C81-B6832FEB3710}" destId="{4BA20FD8-1F90-4694-B988-BE7D5A38AFB3}" srcOrd="6" destOrd="0" presId="urn:microsoft.com/office/officeart/2018/2/layout/IconLabelList"/>
    <dgm:cxn modelId="{363766FA-5CD3-4B92-86B9-0B1AD8757A01}" type="presParOf" srcId="{4BA20FD8-1F90-4694-B988-BE7D5A38AFB3}" destId="{86377090-9A0F-4BDA-9B6A-97BE45102352}" srcOrd="0" destOrd="0" presId="urn:microsoft.com/office/officeart/2018/2/layout/IconLabelList"/>
    <dgm:cxn modelId="{F80F8436-606B-41AF-9C7A-967454566756}" type="presParOf" srcId="{4BA20FD8-1F90-4694-B988-BE7D5A38AFB3}" destId="{C8385D23-3123-41F3-A5C8-17B3875C5B65}" srcOrd="1" destOrd="0" presId="urn:microsoft.com/office/officeart/2018/2/layout/IconLabelList"/>
    <dgm:cxn modelId="{B3ED56B7-F568-4367-9518-BCEDD6C41A50}" type="presParOf" srcId="{4BA20FD8-1F90-4694-B988-BE7D5A38AFB3}" destId="{AD5F0577-390B-4F67-9660-074712E8CA6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kern="1200" dirty="0">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kern="1200" dirty="0">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marL="0" lvl="0" indent="0" algn="just" defTabSz="711200">
            <a:lnSpc>
              <a:spcPct val="90000"/>
            </a:lnSpc>
            <a:spcBef>
              <a:spcPct val="0"/>
            </a:spcBef>
            <a:spcAft>
              <a:spcPct val="35000"/>
            </a:spcAft>
            <a:buNone/>
          </a:pPr>
          <a:r>
            <a:rPr lang="en-US" sz="1600" b="0" i="0" kern="1200" baseline="0" dirty="0">
              <a:latin typeface="+mj-lt"/>
            </a:rPr>
            <a:t>Is this really the case?</a:t>
          </a:r>
          <a:endParaRPr lang="it-IT" sz="1600" kern="1200" dirty="0">
            <a:latin typeface="+mj-lt"/>
          </a:endParaRPr>
        </a:p>
      </dsp:txBody>
      <dsp:txXfrm>
        <a:off x="0" y="2613464"/>
        <a:ext cx="9202602" cy="13057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A6474-9F04-48AC-B3B2-5092DE9EF1C5}">
      <dsp:nvSpPr>
        <dsp:cNvPr id="0" name=""/>
        <dsp:cNvSpPr/>
      </dsp:nvSpPr>
      <dsp:spPr>
        <a:xfrm>
          <a:off x="8150426" y="0"/>
          <a:ext cx="1144402" cy="1062316"/>
        </a:xfrm>
        <a:prstGeom prst="gear9">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baseline="0">
              <a:latin typeface="Abadi" panose="020B0604020104020204" pitchFamily="34" charset="0"/>
            </a:rPr>
            <a:t>cf. the </a:t>
          </a:r>
          <a:r>
            <a:rPr lang="en-US" sz="1300" b="0" i="0" kern="1200" baseline="0">
              <a:latin typeface="Abadi" panose="020B0604020104020204" pitchFamily="34" charset="0"/>
              <a:hlinkClick xmlns:r="http://schemas.openxmlformats.org/officeDocument/2006/relationships" r:id="rId1"/>
            </a:rPr>
            <a:t>Colab</a:t>
          </a:r>
          <a:r>
            <a:rPr lang="en-US" sz="1300" b="0" i="0" kern="1200" baseline="0">
              <a:latin typeface="Abadi" panose="020B0604020104020204" pitchFamily="34" charset="0"/>
            </a:rPr>
            <a:t> file</a:t>
          </a:r>
          <a:endParaRPr lang="it-IT" sz="1300" kern="1200" dirty="0">
            <a:latin typeface="Abadi" panose="020B0604020104020204" pitchFamily="34" charset="0"/>
          </a:endParaRPr>
        </a:p>
      </dsp:txBody>
      <dsp:txXfrm>
        <a:off x="8374367" y="248842"/>
        <a:ext cx="696520" cy="546053"/>
      </dsp:txXfrm>
    </dsp:sp>
    <dsp:sp modelId="{8789C19A-C1E0-4615-8418-2C5C847943D5}">
      <dsp:nvSpPr>
        <dsp:cNvPr id="0" name=""/>
        <dsp:cNvSpPr/>
      </dsp:nvSpPr>
      <dsp:spPr>
        <a:xfrm rot="20315488">
          <a:off x="-1213681" y="-2006011"/>
          <a:ext cx="5671874" cy="4012023"/>
        </a:xfrm>
        <a:prstGeom prst="circularArrow">
          <a:avLst>
            <a:gd name="adj1" fmla="val 4878"/>
            <a:gd name="adj2" fmla="val 312630"/>
            <a:gd name="adj3" fmla="val 3159221"/>
            <a:gd name="adj4" fmla="val 15198933"/>
            <a:gd name="adj5" fmla="val 5691"/>
          </a:avLst>
        </a:prstGeom>
        <a:no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previous table shows us some interesting results just considering the raw frequencies of most common words (</a:t>
          </a:r>
          <a:r>
            <a:rPr lang="en-US" sz="1600" kern="1200" dirty="0" err="1">
              <a:solidFill>
                <a:schemeClr val="tx1"/>
              </a:solidFill>
              <a:latin typeface="+mj-lt"/>
            </a:rPr>
            <a:t>stopwords</a:t>
          </a:r>
          <a:r>
            <a:rPr lang="en-US" sz="1600" kern="1200" dirty="0">
              <a:solidFill>
                <a:schemeClr val="tx1"/>
              </a:solidFill>
              <a:latin typeface="+mj-lt"/>
            </a:rPr>
            <a:t> were already removed with </a:t>
          </a:r>
          <a:r>
            <a:rPr lang="en-US" sz="1600" kern="1200" dirty="0" err="1">
              <a:solidFill>
                <a:schemeClr val="tx1"/>
              </a:solidFill>
              <a:latin typeface="+mj-lt"/>
            </a:rPr>
            <a:t>nltk</a:t>
          </a:r>
          <a:r>
            <a:rPr lang="en-US" sz="1600" kern="1200" dirty="0">
              <a:solidFill>
                <a:schemeClr val="tx1"/>
              </a:solidFill>
              <a:latin typeface="+mj-lt"/>
            </a:rPr>
            <a:t>). However, raw frequency can be misleading, thus it we should consider getting the TF-IDF scores for each author.</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TF = Term Frequency i.e. the number of occurrences of a specific word in the whole corpus.</a:t>
          </a:r>
        </a:p>
        <a:p>
          <a:pPr marL="0" lvl="0" indent="0" algn="just" defTabSz="711200">
            <a:lnSpc>
              <a:spcPct val="90000"/>
            </a:lnSpc>
            <a:spcBef>
              <a:spcPct val="0"/>
            </a:spcBef>
            <a:spcAft>
              <a:spcPct val="35000"/>
            </a:spcAft>
            <a:buNone/>
          </a:pPr>
          <a:r>
            <a:rPr lang="en-US" sz="1600" kern="1200" dirty="0">
              <a:solidFill>
                <a:schemeClr val="tx1"/>
              </a:solidFill>
              <a:latin typeface="+mj-lt"/>
            </a:rPr>
            <a:t>IDF = Inverse Document Frequency i.e. the inverse number of documents in which the word appears</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r>
            <a:rPr lang="en-US" sz="1600" kern="1200" dirty="0">
              <a:solidFill>
                <a:schemeClr val="tx1"/>
              </a:solidFill>
              <a:latin typeface="+mj-lt"/>
            </a:rPr>
            <a:t>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311"/>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311"/>
          <a:ext cx="9202602" cy="110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kern="1200" dirty="0">
            <a:solidFill>
              <a:schemeClr val="tx1"/>
            </a:solidFill>
            <a:latin typeface="+mj-lt"/>
          </a:endParaRPr>
        </a:p>
      </dsp:txBody>
      <dsp:txXfrm>
        <a:off x="0" y="1311"/>
        <a:ext cx="9202602" cy="1102984"/>
      </dsp:txXfrm>
    </dsp:sp>
    <dsp:sp modelId="{346FBE1B-E829-4378-8DB0-7E9D0E227742}">
      <dsp:nvSpPr>
        <dsp:cNvPr id="0" name=""/>
        <dsp:cNvSpPr/>
      </dsp:nvSpPr>
      <dsp:spPr>
        <a:xfrm>
          <a:off x="0" y="1104296"/>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7EC50FE-77E0-4AA9-A141-288B56BF324E}">
      <dsp:nvSpPr>
        <dsp:cNvPr id="0" name=""/>
        <dsp:cNvSpPr/>
      </dsp:nvSpPr>
      <dsp:spPr>
        <a:xfrm>
          <a:off x="0" y="1104296"/>
          <a:ext cx="9202602" cy="125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kern="1200" dirty="0">
            <a:solidFill>
              <a:schemeClr val="tx1"/>
            </a:solidFill>
            <a:latin typeface="+mj-lt"/>
          </a:endParaRPr>
        </a:p>
      </dsp:txBody>
      <dsp:txXfrm>
        <a:off x="0" y="1104296"/>
        <a:ext cx="9202602" cy="1258955"/>
      </dsp:txXfrm>
    </dsp:sp>
    <dsp:sp modelId="{B2EAB2FE-6FB7-4332-819C-4CF32642094F}">
      <dsp:nvSpPr>
        <dsp:cNvPr id="0" name=""/>
        <dsp:cNvSpPr/>
      </dsp:nvSpPr>
      <dsp:spPr>
        <a:xfrm>
          <a:off x="0" y="2363251"/>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363251"/>
          <a:ext cx="9202602" cy="1556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err="1">
              <a:solidFill>
                <a:schemeClr val="tx1"/>
              </a:solidFill>
              <a:latin typeface="+mj-lt"/>
            </a:rPr>
            <a:t>Gensim</a:t>
          </a:r>
          <a:r>
            <a:rPr lang="en-US" sz="1600" kern="12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kern="1200" dirty="0">
              <a:latin typeface="+mj-lt"/>
            </a:rPr>
            <a:t>LDA is a popular method for topic modelling which considers each document as a collection of topics in a certain proportion.</a:t>
          </a:r>
          <a:endParaRPr lang="it-IT" sz="1600" kern="1200" dirty="0">
            <a:solidFill>
              <a:schemeClr val="tx1"/>
            </a:solidFill>
            <a:latin typeface="+mj-lt"/>
          </a:endParaRPr>
        </a:p>
      </dsp:txBody>
      <dsp:txXfrm>
        <a:off x="0" y="2363251"/>
        <a:ext cx="9202602" cy="15565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Analyzing topic modelling results is usually a very difficult task. </a:t>
          </a:r>
          <a:r>
            <a:rPr lang="en-US" sz="1600" kern="1200" dirty="0" err="1">
              <a:solidFill>
                <a:schemeClr val="tx1"/>
              </a:solidFill>
              <a:latin typeface="+mj-lt"/>
            </a:rPr>
            <a:t>LDAvis</a:t>
          </a:r>
          <a:r>
            <a:rPr lang="en-US" sz="1600" kern="1200" dirty="0">
              <a:solidFill>
                <a:schemeClr val="tx1"/>
              </a:solidFill>
              <a:latin typeface="+mj-lt"/>
            </a:rPr>
            <a:t> allows to easily interpret </a:t>
          </a:r>
          <a:r>
            <a:rPr lang="en-US" sz="1600" kern="1200" dirty="0" err="1">
              <a:solidFill>
                <a:schemeClr val="tx1"/>
              </a:solidFill>
              <a:latin typeface="+mj-lt"/>
            </a:rPr>
            <a:t>Gensim</a:t>
          </a:r>
          <a:r>
            <a:rPr lang="en-US" sz="1600" kern="1200" dirty="0">
              <a:solidFill>
                <a:schemeClr val="tx1"/>
              </a:solidFill>
              <a:latin typeface="+mj-lt"/>
            </a:rPr>
            <a:t>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kern="1200" dirty="0">
            <a:solidFill>
              <a:schemeClr val="tx1"/>
            </a:solidFill>
            <a:latin typeface="+mj-lt"/>
          </a:endParaRPr>
        </a:p>
      </dsp:txBody>
      <dsp:txXfrm>
        <a:off x="0" y="1914"/>
        <a:ext cx="9202602" cy="1305774"/>
      </dsp:txXfrm>
    </dsp:sp>
    <dsp:sp modelId="{53441E4A-B742-40AD-B19C-9751C83163A7}">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2F4F71-0456-49B5-B387-0FB38C467473}">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it-IT" sz="1600" kern="1200" dirty="0">
              <a:solidFill>
                <a:schemeClr val="tx1"/>
              </a:solidFill>
              <a:latin typeface="+mj-lt"/>
            </a:rPr>
            <a:t>The area of the </a:t>
          </a:r>
          <a:r>
            <a:rPr lang="it-IT" sz="1600" kern="1200" dirty="0" err="1">
              <a:solidFill>
                <a:schemeClr val="tx1"/>
              </a:solidFill>
              <a:latin typeface="+mj-lt"/>
            </a:rPr>
            <a:t>circles</a:t>
          </a:r>
          <a:r>
            <a:rPr lang="it-IT" sz="1600" kern="1200" dirty="0">
              <a:solidFill>
                <a:schemeClr val="tx1"/>
              </a:solidFill>
              <a:latin typeface="+mj-lt"/>
            </a:rPr>
            <a:t> are </a:t>
          </a:r>
          <a:r>
            <a:rPr lang="it-IT" sz="1600" kern="1200" dirty="0" err="1">
              <a:solidFill>
                <a:schemeClr val="tx1"/>
              </a:solidFill>
              <a:latin typeface="+mj-lt"/>
            </a:rPr>
            <a:t>proportional</a:t>
          </a:r>
          <a:r>
            <a:rPr lang="it-IT" sz="1600" kern="1200" dirty="0">
              <a:solidFill>
                <a:schemeClr val="tx1"/>
              </a:solidFill>
              <a:latin typeface="+mj-lt"/>
            </a:rPr>
            <a:t> to the relative </a:t>
          </a:r>
          <a:r>
            <a:rPr lang="it-IT" sz="1600" kern="1200" dirty="0" err="1">
              <a:solidFill>
                <a:schemeClr val="tx1"/>
              </a:solidFill>
              <a:latin typeface="+mj-lt"/>
            </a:rPr>
            <a:t>prevalences</a:t>
          </a:r>
          <a:r>
            <a:rPr lang="it-IT" sz="1600" kern="1200" dirty="0">
              <a:solidFill>
                <a:schemeClr val="tx1"/>
              </a:solidFill>
              <a:latin typeface="+mj-lt"/>
            </a:rPr>
            <a:t> of the </a:t>
          </a:r>
          <a:r>
            <a:rPr lang="it-IT" sz="1600" kern="1200" dirty="0" err="1">
              <a:solidFill>
                <a:schemeClr val="tx1"/>
              </a:solidFill>
              <a:latin typeface="+mj-lt"/>
            </a:rPr>
            <a:t>topics</a:t>
          </a:r>
          <a:r>
            <a:rPr lang="it-IT" sz="1600" kern="1200" dirty="0">
              <a:solidFill>
                <a:schemeClr val="tx1"/>
              </a:solidFill>
              <a:latin typeface="+mj-lt"/>
            </a:rPr>
            <a:t> in the corpus, </a:t>
          </a:r>
          <a:r>
            <a:rPr lang="it-IT" sz="1600" kern="1200" dirty="0" err="1">
              <a:solidFill>
                <a:schemeClr val="tx1"/>
              </a:solidFill>
              <a:latin typeface="+mj-lt"/>
            </a:rPr>
            <a:t>while</a:t>
          </a:r>
          <a:r>
            <a:rPr lang="it-IT" sz="1600" kern="1200" dirty="0">
              <a:solidFill>
                <a:schemeClr val="tx1"/>
              </a:solidFill>
              <a:latin typeface="+mj-lt"/>
            </a:rPr>
            <a:t> the </a:t>
          </a:r>
          <a:r>
            <a:rPr lang="it-IT" sz="1600" kern="1200" dirty="0" err="1">
              <a:solidFill>
                <a:schemeClr val="tx1"/>
              </a:solidFill>
              <a:latin typeface="+mj-lt"/>
            </a:rPr>
            <a:t>distance</a:t>
          </a:r>
          <a:r>
            <a:rPr lang="it-IT" sz="1600" kern="1200" dirty="0">
              <a:solidFill>
                <a:schemeClr val="tx1"/>
              </a:solidFill>
              <a:latin typeface="+mj-lt"/>
            </a:rPr>
            <a:t> </a:t>
          </a:r>
          <a:r>
            <a:rPr lang="it-IT" sz="1600" kern="1200" dirty="0" err="1">
              <a:solidFill>
                <a:schemeClr val="tx1"/>
              </a:solidFill>
              <a:latin typeface="+mj-lt"/>
            </a:rPr>
            <a:t>between</a:t>
          </a:r>
          <a:r>
            <a:rPr lang="it-IT" sz="1600" kern="1200" dirty="0">
              <a:solidFill>
                <a:schemeClr val="tx1"/>
              </a:solidFill>
              <a:latin typeface="+mj-lt"/>
            </a:rPr>
            <a:t> the centre of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circle</a:t>
          </a:r>
          <a:r>
            <a:rPr lang="it-IT" sz="1600" kern="1200" dirty="0">
              <a:solidFill>
                <a:schemeClr val="tx1"/>
              </a:solidFill>
              <a:latin typeface="+mj-lt"/>
            </a:rPr>
            <a:t> </a:t>
          </a:r>
          <a:r>
            <a:rPr lang="it-IT" sz="1600" kern="1200" dirty="0" err="1">
              <a:solidFill>
                <a:schemeClr val="tx1"/>
              </a:solidFill>
              <a:latin typeface="+mj-lt"/>
            </a:rPr>
            <a:t>represents</a:t>
          </a:r>
          <a:r>
            <a:rPr lang="it-IT" sz="1600" kern="1200" dirty="0">
              <a:solidFill>
                <a:schemeClr val="tx1"/>
              </a:solidFill>
              <a:latin typeface="+mj-lt"/>
            </a:rPr>
            <a:t> </a:t>
          </a:r>
          <a:r>
            <a:rPr lang="it-IT" sz="1600" kern="1200" dirty="0" err="1">
              <a:solidFill>
                <a:schemeClr val="tx1"/>
              </a:solidFill>
              <a:latin typeface="+mj-lt"/>
            </a:rPr>
            <a:t>how</a:t>
          </a:r>
          <a:r>
            <a:rPr lang="it-IT" sz="1600" kern="1200" dirty="0">
              <a:solidFill>
                <a:schemeClr val="tx1"/>
              </a:solidFill>
              <a:latin typeface="+mj-lt"/>
            </a:rPr>
            <a:t> </a:t>
          </a:r>
          <a:r>
            <a:rPr lang="it-IT" sz="1600" kern="1200" dirty="0" err="1">
              <a:solidFill>
                <a:schemeClr val="tx1"/>
              </a:solidFill>
              <a:latin typeface="+mj-lt"/>
            </a:rPr>
            <a:t>much</a:t>
          </a:r>
          <a:r>
            <a:rPr lang="it-IT" sz="1600" kern="1200" dirty="0">
              <a:solidFill>
                <a:schemeClr val="tx1"/>
              </a:solidFill>
              <a:latin typeface="+mj-lt"/>
            </a:rPr>
            <a:t> </a:t>
          </a:r>
          <a:r>
            <a:rPr lang="it-IT" sz="1600" kern="1200" dirty="0" err="1">
              <a:solidFill>
                <a:schemeClr val="tx1"/>
              </a:solidFill>
              <a:latin typeface="+mj-lt"/>
            </a:rPr>
            <a:t>two</a:t>
          </a:r>
          <a:r>
            <a:rPr lang="it-IT" sz="1600" kern="1200" dirty="0">
              <a:solidFill>
                <a:schemeClr val="tx1"/>
              </a:solidFill>
              <a:latin typeface="+mj-lt"/>
            </a:rPr>
            <a:t> </a:t>
          </a:r>
          <a:r>
            <a:rPr lang="it-IT" sz="1600" kern="1200" dirty="0" err="1">
              <a:solidFill>
                <a:schemeClr val="tx1"/>
              </a:solidFill>
              <a:latin typeface="+mj-lt"/>
            </a:rPr>
            <a:t>topic</a:t>
          </a:r>
          <a:r>
            <a:rPr lang="it-IT" sz="1600" kern="1200" dirty="0">
              <a:solidFill>
                <a:schemeClr val="tx1"/>
              </a:solidFill>
              <a:latin typeface="+mj-lt"/>
            </a:rPr>
            <a:t> diverge from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other</a:t>
          </a:r>
          <a:r>
            <a:rPr lang="it-IT" sz="1600" kern="1200" dirty="0">
              <a:solidFill>
                <a:schemeClr val="tx1"/>
              </a:solidFill>
              <a:latin typeface="+mj-lt"/>
            </a:rPr>
            <a:t> .</a:t>
          </a:r>
        </a:p>
      </dsp:txBody>
      <dsp:txXfrm>
        <a:off x="0" y="1307689"/>
        <a:ext cx="9202602" cy="1305774"/>
      </dsp:txXfrm>
    </dsp:sp>
    <dsp:sp modelId="{B2EAB2FE-6FB7-4332-819C-4CF32642094F}">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Lambda value determines the weight given to the probability of term w under topic k relative to its lift (measuring both on the log scale).</a:t>
          </a:r>
        </a:p>
        <a:p>
          <a:pPr marL="0" lvl="0" indent="0" algn="just" defTabSz="711200">
            <a:lnSpc>
              <a:spcPct val="90000"/>
            </a:lnSpc>
            <a:spcBef>
              <a:spcPct val="0"/>
            </a:spcBef>
            <a:spcAft>
              <a:spcPct val="35000"/>
            </a:spcAft>
            <a:buNone/>
          </a:pPr>
          <a:r>
            <a:rPr lang="en-US" sz="1600" kern="12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kern="1200" dirty="0">
            <a:solidFill>
              <a:schemeClr val="tx1"/>
            </a:solidFill>
            <a:latin typeface="+mj-lt"/>
          </a:endParaRPr>
        </a:p>
      </dsp:txBody>
      <dsp:txXfrm>
        <a:off x="0" y="2613464"/>
        <a:ext cx="9202602" cy="13057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kern="120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it is not always that easy to state </a:t>
          </a:r>
          <a:r>
            <a:rPr lang="en-US" sz="1600" i="1" kern="1200" dirty="0">
              <a:solidFill>
                <a:schemeClr val="tx1"/>
              </a:solidFill>
              <a:latin typeface="+mj-lt"/>
            </a:rPr>
            <a:t>why</a:t>
          </a:r>
          <a:r>
            <a:rPr lang="en-US" sz="1600" kern="1200" dirty="0">
              <a:solidFill>
                <a:schemeClr val="tx1"/>
              </a:solidFill>
              <a:latin typeface="+mj-lt"/>
            </a:rPr>
            <a:t> and in which </a:t>
          </a:r>
          <a:r>
            <a:rPr lang="en-US" sz="1600" i="1" kern="1200" dirty="0">
              <a:solidFill>
                <a:schemeClr val="tx1"/>
              </a:solidFill>
              <a:latin typeface="+mj-lt"/>
            </a:rPr>
            <a:t>sense</a:t>
          </a:r>
          <a:r>
            <a:rPr lang="en-US" sz="1600" kern="12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kern="1200" dirty="0">
            <a:solidFill>
              <a:schemeClr val="tx1"/>
            </a:solidFill>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kern="1200" dirty="0">
            <a:solidFill>
              <a:schemeClr val="tx1"/>
            </a:solidFill>
            <a:latin typeface="+mj-lt"/>
          </a:endParaRPr>
        </a:p>
      </dsp:txBody>
      <dsp:txXfrm>
        <a:off x="0" y="2613464"/>
        <a:ext cx="9202602" cy="13057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one could ask: did we really learn something new? In fact, most scholars would agree that contemporary epistemology is a very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kern="1200" dirty="0">
            <a:solidFill>
              <a:schemeClr val="tx1"/>
            </a:solidFill>
            <a:latin typeface="+mj-lt"/>
          </a:endParaRPr>
        </a:p>
      </dsp:txBody>
      <dsp:txXfrm>
        <a:off x="0" y="1307689"/>
        <a:ext cx="9202602" cy="1305774"/>
      </dsp:txXfrm>
    </dsp:sp>
    <dsp:sp modelId="{10784EC2-4CF5-4372-9BD9-F7506F9EEBA9}">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So do we need distant philosophizing?</a:t>
          </a:r>
          <a:endParaRPr lang="it-IT" sz="1600" kern="1200" dirty="0">
            <a:solidFill>
              <a:schemeClr val="tx1"/>
            </a:solidFill>
            <a:latin typeface="+mj-lt"/>
          </a:endParaRPr>
        </a:p>
      </dsp:txBody>
      <dsp:txXfrm>
        <a:off x="0" y="2613464"/>
        <a:ext cx="9202602" cy="13057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4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414"/>
          <a:ext cx="9202602" cy="14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have a global history of the debate. </a:t>
          </a:r>
          <a:endParaRPr lang="it-IT" sz="1600" kern="1200" dirty="0">
            <a:solidFill>
              <a:schemeClr val="tx1"/>
            </a:solidFill>
            <a:latin typeface="+mj-lt"/>
          </a:endParaRPr>
        </a:p>
      </dsp:txBody>
      <dsp:txXfrm>
        <a:off x="0" y="1414"/>
        <a:ext cx="9202602" cy="1402394"/>
      </dsp:txXfrm>
    </dsp:sp>
    <dsp:sp modelId="{10784EC2-4CF5-4372-9BD9-F7506F9EEBA9}">
      <dsp:nvSpPr>
        <dsp:cNvPr id="0" name=""/>
        <dsp:cNvSpPr/>
      </dsp:nvSpPr>
      <dsp:spPr>
        <a:xfrm>
          <a:off x="0" y="140380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1403809"/>
          <a:ext cx="9202602" cy="1212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kern="1200" dirty="0">
            <a:solidFill>
              <a:schemeClr val="tx1"/>
            </a:solidFill>
            <a:latin typeface="+mj-lt"/>
          </a:endParaRPr>
        </a:p>
      </dsp:txBody>
      <dsp:txXfrm>
        <a:off x="0" y="1403809"/>
        <a:ext cx="9202602" cy="1212258"/>
      </dsp:txXfrm>
    </dsp:sp>
    <dsp:sp modelId="{012AF91C-16CD-435F-91E2-9CB4E008820F}">
      <dsp:nvSpPr>
        <dsp:cNvPr id="0" name=""/>
        <dsp:cNvSpPr/>
      </dsp:nvSpPr>
      <dsp:spPr>
        <a:xfrm>
          <a:off x="0" y="2616067"/>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A66913C-B578-4790-88F0-697598200A49}">
      <dsp:nvSpPr>
        <dsp:cNvPr id="0" name=""/>
        <dsp:cNvSpPr/>
      </dsp:nvSpPr>
      <dsp:spPr>
        <a:xfrm>
          <a:off x="0" y="2616067"/>
          <a:ext cx="9202602" cy="1983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it-IT" sz="1600" kern="1200" dirty="0" err="1">
              <a:solidFill>
                <a:schemeClr val="tx1"/>
              </a:solidFill>
              <a:latin typeface="+mj-lt"/>
            </a:rPr>
            <a:t>This</a:t>
          </a:r>
          <a:r>
            <a:rPr lang="it-IT" sz="1600" kern="1200" dirty="0">
              <a:solidFill>
                <a:schemeClr val="tx1"/>
              </a:solidFill>
              <a:latin typeface="+mj-lt"/>
            </a:rPr>
            <a:t> </a:t>
          </a:r>
          <a:r>
            <a:rPr lang="it-IT" sz="1600" kern="1200" dirty="0" err="1">
              <a:solidFill>
                <a:schemeClr val="tx1"/>
              </a:solidFill>
              <a:latin typeface="+mj-lt"/>
            </a:rPr>
            <a:t>is</a:t>
          </a:r>
          <a:r>
            <a:rPr lang="it-IT" sz="1600" kern="1200" dirty="0">
              <a:solidFill>
                <a:schemeClr val="tx1"/>
              </a:solidFill>
              <a:latin typeface="+mj-lt"/>
            </a:rPr>
            <a:t> </a:t>
          </a:r>
          <a:r>
            <a:rPr lang="it-IT" sz="1600" kern="1200" dirty="0" err="1">
              <a:solidFill>
                <a:schemeClr val="tx1"/>
              </a:solidFill>
              <a:latin typeface="+mj-lt"/>
            </a:rPr>
            <a:t>not</a:t>
          </a:r>
          <a:r>
            <a:rPr lang="it-IT" sz="1600" kern="1200" dirty="0">
              <a:solidFill>
                <a:schemeClr val="tx1"/>
              </a:solidFill>
              <a:latin typeface="+mj-lt"/>
            </a:rPr>
            <a:t> to </a:t>
          </a:r>
          <a:r>
            <a:rPr lang="it-IT" sz="1600" kern="1200" dirty="0" err="1">
              <a:solidFill>
                <a:schemeClr val="tx1"/>
              </a:solidFill>
              <a:latin typeface="+mj-lt"/>
            </a:rPr>
            <a:t>say</a:t>
          </a:r>
          <a:r>
            <a:rPr lang="it-IT" sz="1600" kern="1200" dirty="0">
              <a:solidFill>
                <a:schemeClr val="tx1"/>
              </a:solidFill>
              <a:latin typeface="+mj-lt"/>
            </a:rPr>
            <a:t> </a:t>
          </a:r>
          <a:r>
            <a:rPr lang="it-IT" sz="1600" kern="1200" dirty="0" err="1">
              <a:solidFill>
                <a:schemeClr val="tx1"/>
              </a:solidFill>
              <a:latin typeface="+mj-lt"/>
            </a:rPr>
            <a:t>that</a:t>
          </a:r>
          <a:r>
            <a:rPr lang="it-IT" sz="1600" kern="1200" dirty="0">
              <a:solidFill>
                <a:schemeClr val="tx1"/>
              </a:solidFill>
              <a:latin typeface="+mj-lt"/>
            </a:rPr>
            <a:t> </a:t>
          </a:r>
          <a:r>
            <a:rPr lang="it-IT" sz="1600" kern="1200" dirty="0" err="1">
              <a:solidFill>
                <a:schemeClr val="tx1"/>
              </a:solidFill>
              <a:latin typeface="+mj-lt"/>
            </a:rPr>
            <a:t>we</a:t>
          </a:r>
          <a:r>
            <a:rPr lang="it-IT" sz="1600" kern="1200" dirty="0">
              <a:solidFill>
                <a:schemeClr val="tx1"/>
              </a:solidFill>
              <a:latin typeface="+mj-lt"/>
            </a:rPr>
            <a:t> can </a:t>
          </a:r>
          <a:r>
            <a:rPr lang="it-IT" sz="1600" kern="1200" dirty="0" err="1">
              <a:solidFill>
                <a:schemeClr val="tx1"/>
              </a:solidFill>
              <a:latin typeface="+mj-lt"/>
            </a:rPr>
            <a:t>get</a:t>
          </a:r>
          <a:r>
            <a:rPr lang="it-IT" sz="1600" kern="1200" dirty="0">
              <a:solidFill>
                <a:schemeClr val="tx1"/>
              </a:solidFill>
              <a:latin typeface="+mj-lt"/>
            </a:rPr>
            <a:t> </a:t>
          </a:r>
          <a:r>
            <a:rPr lang="it-IT" sz="1600" kern="1200" dirty="0" err="1">
              <a:solidFill>
                <a:schemeClr val="tx1"/>
              </a:solidFill>
              <a:latin typeface="+mj-lt"/>
            </a:rPr>
            <a:t>rid</a:t>
          </a:r>
          <a:r>
            <a:rPr lang="it-IT" sz="1600" kern="1200" dirty="0">
              <a:solidFill>
                <a:schemeClr val="tx1"/>
              </a:solidFill>
              <a:latin typeface="+mj-lt"/>
            </a:rPr>
            <a:t> of qualitative studies, </a:t>
          </a:r>
          <a:r>
            <a:rPr lang="it-IT" sz="1600" kern="1200" dirty="0" err="1">
              <a:solidFill>
                <a:schemeClr val="tx1"/>
              </a:solidFill>
              <a:latin typeface="+mj-lt"/>
            </a:rPr>
            <a:t>but</a:t>
          </a:r>
          <a:r>
            <a:rPr lang="it-IT" sz="1600" kern="1200" dirty="0">
              <a:solidFill>
                <a:schemeClr val="tx1"/>
              </a:solidFill>
              <a:latin typeface="+mj-lt"/>
            </a:rPr>
            <a:t> </a:t>
          </a:r>
          <a:r>
            <a:rPr lang="it-IT" sz="1600" kern="1200" dirty="0" err="1">
              <a:solidFill>
                <a:schemeClr val="tx1"/>
              </a:solidFill>
              <a:latin typeface="+mj-lt"/>
            </a:rPr>
            <a:t>that</a:t>
          </a:r>
          <a:r>
            <a:rPr lang="it-IT" sz="1600" kern="1200" dirty="0">
              <a:solidFill>
                <a:schemeClr val="tx1"/>
              </a:solidFill>
              <a:latin typeface="+mj-lt"/>
            </a:rPr>
            <a:t> </a:t>
          </a:r>
          <a:r>
            <a:rPr lang="it-IT" sz="1600" kern="1200" dirty="0" err="1">
              <a:solidFill>
                <a:schemeClr val="tx1"/>
              </a:solidFill>
              <a:latin typeface="+mj-lt"/>
            </a:rPr>
            <a:t>such</a:t>
          </a:r>
          <a:r>
            <a:rPr lang="it-IT" sz="1600" kern="1200" dirty="0">
              <a:solidFill>
                <a:schemeClr val="tx1"/>
              </a:solidFill>
              <a:latin typeface="+mj-lt"/>
            </a:rPr>
            <a:t> </a:t>
          </a:r>
          <a:r>
            <a:rPr lang="it-IT" sz="1600" kern="1200" dirty="0" err="1">
              <a:solidFill>
                <a:schemeClr val="tx1"/>
              </a:solidFill>
              <a:latin typeface="+mj-lt"/>
            </a:rPr>
            <a:t>methodology</a:t>
          </a:r>
          <a:r>
            <a:rPr lang="it-IT" sz="1600" kern="1200" dirty="0">
              <a:solidFill>
                <a:schemeClr val="tx1"/>
              </a:solidFill>
              <a:latin typeface="+mj-lt"/>
            </a:rPr>
            <a:t> can </a:t>
          </a:r>
          <a:r>
            <a:rPr lang="it-IT" sz="1600" kern="1200" dirty="0" err="1">
              <a:solidFill>
                <a:schemeClr val="tx1"/>
              </a:solidFill>
              <a:latin typeface="+mj-lt"/>
            </a:rPr>
            <a:t>give</a:t>
          </a:r>
          <a:r>
            <a:rPr lang="it-IT" sz="1600" kern="1200" dirty="0">
              <a:solidFill>
                <a:schemeClr val="tx1"/>
              </a:solidFill>
              <a:latin typeface="+mj-lt"/>
            </a:rPr>
            <a:t> </a:t>
          </a:r>
          <a:r>
            <a:rPr lang="it-IT" sz="1600" kern="1200" dirty="0" err="1">
              <a:solidFill>
                <a:schemeClr val="tx1"/>
              </a:solidFill>
              <a:latin typeface="+mj-lt"/>
            </a:rPr>
            <a:t>us</a:t>
          </a:r>
          <a:r>
            <a:rPr lang="it-IT" sz="1600" kern="1200" dirty="0">
              <a:solidFill>
                <a:schemeClr val="tx1"/>
              </a:solidFill>
              <a:latin typeface="+mj-lt"/>
            </a:rPr>
            <a:t> a </a:t>
          </a:r>
          <a:r>
            <a:rPr lang="it-IT" sz="1600" kern="1200" dirty="0" err="1">
              <a:solidFill>
                <a:schemeClr val="tx1"/>
              </a:solidFill>
              <a:latin typeface="+mj-lt"/>
            </a:rPr>
            <a:t>fresh</a:t>
          </a:r>
          <a:r>
            <a:rPr lang="it-IT" sz="1600" kern="1200" dirty="0">
              <a:solidFill>
                <a:schemeClr val="tx1"/>
              </a:solidFill>
              <a:latin typeface="+mj-lt"/>
            </a:rPr>
            <a:t> new </a:t>
          </a:r>
          <a:r>
            <a:rPr lang="it-IT" sz="1600" kern="1200" dirty="0" err="1">
              <a:solidFill>
                <a:schemeClr val="tx1"/>
              </a:solidFill>
              <a:latin typeface="+mj-lt"/>
            </a:rPr>
            <a:t>perspective</a:t>
          </a:r>
          <a:r>
            <a:rPr lang="it-IT" sz="1600" kern="1200" dirty="0">
              <a:solidFill>
                <a:schemeClr val="tx1"/>
              </a:solidFill>
              <a:latin typeface="+mj-lt"/>
            </a:rPr>
            <a:t> on </a:t>
          </a:r>
          <a:r>
            <a:rPr lang="it-IT" sz="1600" kern="1200" dirty="0" err="1">
              <a:solidFill>
                <a:schemeClr val="tx1"/>
              </a:solidFill>
              <a:latin typeface="+mj-lt"/>
            </a:rPr>
            <a:t>old</a:t>
          </a:r>
          <a:r>
            <a:rPr lang="it-IT" sz="1600" kern="1200" dirty="0">
              <a:solidFill>
                <a:schemeClr val="tx1"/>
              </a:solidFill>
              <a:latin typeface="+mj-lt"/>
            </a:rPr>
            <a:t> </a:t>
          </a:r>
          <a:r>
            <a:rPr lang="it-IT" sz="1600" kern="1200" dirty="0" err="1">
              <a:solidFill>
                <a:schemeClr val="tx1"/>
              </a:solidFill>
              <a:latin typeface="+mj-lt"/>
            </a:rPr>
            <a:t>issues</a:t>
          </a:r>
          <a:r>
            <a:rPr lang="it-IT" sz="1600" kern="1200" dirty="0">
              <a:solidFill>
                <a:schemeClr val="tx1"/>
              </a:solidFill>
              <a:latin typeface="+mj-lt"/>
            </a:rPr>
            <a:t> in </a:t>
          </a:r>
          <a:r>
            <a:rPr lang="it-IT" sz="1600" kern="1200" dirty="0" err="1">
              <a:solidFill>
                <a:schemeClr val="tx1"/>
              </a:solidFill>
              <a:latin typeface="+mj-lt"/>
            </a:rPr>
            <a:t>order</a:t>
          </a:r>
          <a:r>
            <a:rPr lang="it-IT" sz="1600" kern="1200" dirty="0">
              <a:solidFill>
                <a:schemeClr val="tx1"/>
              </a:solidFill>
              <a:latin typeface="+mj-lt"/>
            </a:rPr>
            <a:t> to </a:t>
          </a:r>
          <a:r>
            <a:rPr lang="it-IT" sz="1600" kern="1200" dirty="0" err="1">
              <a:solidFill>
                <a:schemeClr val="tx1"/>
              </a:solidFill>
              <a:latin typeface="+mj-lt"/>
            </a:rPr>
            <a:t>carry</a:t>
          </a:r>
          <a:r>
            <a:rPr lang="it-IT" sz="1600" kern="1200" dirty="0">
              <a:solidFill>
                <a:schemeClr val="tx1"/>
              </a:solidFill>
              <a:latin typeface="+mj-lt"/>
            </a:rPr>
            <a:t> out </a:t>
          </a:r>
          <a:r>
            <a:rPr lang="it-IT" sz="1600" kern="1200" dirty="0" err="1">
              <a:solidFill>
                <a:schemeClr val="tx1"/>
              </a:solidFill>
              <a:latin typeface="+mj-lt"/>
            </a:rPr>
            <a:t>research</a:t>
          </a:r>
          <a:r>
            <a:rPr lang="it-IT" sz="1600" kern="1200" dirty="0">
              <a:solidFill>
                <a:schemeClr val="tx1"/>
              </a:solidFill>
              <a:latin typeface="+mj-lt"/>
            </a:rPr>
            <a:t> in </a:t>
          </a:r>
          <a:r>
            <a:rPr lang="it-IT" sz="1600" kern="1200" dirty="0" err="1">
              <a:solidFill>
                <a:schemeClr val="tx1"/>
              </a:solidFill>
              <a:latin typeface="+mj-lt"/>
            </a:rPr>
            <a:t>various</a:t>
          </a:r>
          <a:r>
            <a:rPr lang="it-IT" sz="1600" kern="1200" dirty="0">
              <a:solidFill>
                <a:schemeClr val="tx1"/>
              </a:solidFill>
              <a:latin typeface="+mj-lt"/>
            </a:rPr>
            <a:t> </a:t>
          </a:r>
          <a:r>
            <a:rPr lang="it-IT" sz="1600" kern="1200" dirty="0" err="1">
              <a:solidFill>
                <a:schemeClr val="tx1"/>
              </a:solidFill>
              <a:latin typeface="+mj-lt"/>
            </a:rPr>
            <a:t>humanitistic</a:t>
          </a:r>
          <a:r>
            <a:rPr lang="it-IT" sz="1600" kern="1200" dirty="0">
              <a:solidFill>
                <a:schemeClr val="tx1"/>
              </a:solidFill>
              <a:latin typeface="+mj-lt"/>
            </a:rPr>
            <a:t> field. </a:t>
          </a: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616067"/>
        <a:ext cx="9202602" cy="198389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98C33-80D8-4501-B167-657620CAE2F1}">
      <dsp:nvSpPr>
        <dsp:cNvPr id="0" name=""/>
        <dsp:cNvSpPr/>
      </dsp:nvSpPr>
      <dsp:spPr>
        <a:xfrm>
          <a:off x="0" y="1914"/>
          <a:ext cx="928036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6B9BCD8-E029-4158-A72F-95279EC0A2AF}">
      <dsp:nvSpPr>
        <dsp:cNvPr id="0" name=""/>
        <dsp:cNvSpPr/>
      </dsp:nvSpPr>
      <dsp:spPr>
        <a:xfrm>
          <a:off x="0" y="191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kern="1200" dirty="0">
            <a:latin typeface="+mj-lt"/>
          </a:endParaRPr>
        </a:p>
      </dsp:txBody>
      <dsp:txXfrm>
        <a:off x="0" y="1914"/>
        <a:ext cx="9280368" cy="652887"/>
      </dsp:txXfrm>
    </dsp:sp>
    <dsp:sp modelId="{046D9698-7834-4CC1-BD78-3458A8BE3987}">
      <dsp:nvSpPr>
        <dsp:cNvPr id="0" name=""/>
        <dsp:cNvSpPr/>
      </dsp:nvSpPr>
      <dsp:spPr>
        <a:xfrm>
          <a:off x="0" y="654802"/>
          <a:ext cx="9280368"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8C3AE42-94D8-48BA-97B4-E69AC10424E1}">
      <dsp:nvSpPr>
        <dsp:cNvPr id="0" name=""/>
        <dsp:cNvSpPr/>
      </dsp:nvSpPr>
      <dsp:spPr>
        <a:xfrm>
          <a:off x="0" y="654802"/>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Shawn Graham, Scott </a:t>
          </a:r>
          <a:r>
            <a:rPr lang="en-US" sz="2000" kern="1200" dirty="0" err="1">
              <a:latin typeface="+mj-lt"/>
            </a:rPr>
            <a:t>Weingart</a:t>
          </a:r>
          <a:r>
            <a:rPr lang="en-US" sz="2000" kern="1200" dirty="0">
              <a:latin typeface="+mj-lt"/>
            </a:rPr>
            <a:t>, and Ian Milligan, </a:t>
          </a:r>
          <a:r>
            <a:rPr lang="en-US" sz="2000" kern="1200" dirty="0">
              <a:latin typeface="+mj-lt"/>
              <a:hlinkClick xmlns:r="http://schemas.openxmlformats.org/officeDocument/2006/relationships" r:id="rId2"/>
            </a:rPr>
            <a:t>Getting Started with Topic Modeling and MALLET</a:t>
          </a:r>
          <a:endParaRPr lang="en-US" sz="2000" kern="1200" dirty="0">
            <a:latin typeface="+mj-lt"/>
          </a:endParaRPr>
        </a:p>
      </dsp:txBody>
      <dsp:txXfrm>
        <a:off x="0" y="654802"/>
        <a:ext cx="9280368" cy="652887"/>
      </dsp:txXfrm>
    </dsp:sp>
    <dsp:sp modelId="{F8A8B3A0-24AB-4E84-971A-0E502974C72F}">
      <dsp:nvSpPr>
        <dsp:cNvPr id="0" name=""/>
        <dsp:cNvSpPr/>
      </dsp:nvSpPr>
      <dsp:spPr>
        <a:xfrm>
          <a:off x="0" y="1307689"/>
          <a:ext cx="9280368"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DBAFFC0-AC65-480C-96AA-901C4595A79D}">
      <dsp:nvSpPr>
        <dsp:cNvPr id="0" name=""/>
        <dsp:cNvSpPr/>
      </dsp:nvSpPr>
      <dsp:spPr>
        <a:xfrm>
          <a:off x="0" y="1307689"/>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Matthew J. Lavin, </a:t>
          </a:r>
          <a:r>
            <a:rPr lang="en-US" sz="2000" kern="1200" dirty="0">
              <a:latin typeface="+mj-lt"/>
              <a:hlinkClick xmlns:r="http://schemas.openxmlformats.org/officeDocument/2006/relationships" r:id="rId3"/>
            </a:rPr>
            <a:t>Analyzing Documents with TF-IDF</a:t>
          </a:r>
          <a:endParaRPr lang="en-US" sz="2000" kern="1200" dirty="0">
            <a:latin typeface="+mj-lt"/>
          </a:endParaRPr>
        </a:p>
      </dsp:txBody>
      <dsp:txXfrm>
        <a:off x="0" y="1307689"/>
        <a:ext cx="9280368" cy="652887"/>
      </dsp:txXfrm>
    </dsp:sp>
    <dsp:sp modelId="{EA525438-ED54-4AE5-9B20-718A4CA075E2}">
      <dsp:nvSpPr>
        <dsp:cNvPr id="0" name=""/>
        <dsp:cNvSpPr/>
      </dsp:nvSpPr>
      <dsp:spPr>
        <a:xfrm>
          <a:off x="0" y="1960577"/>
          <a:ext cx="9280368"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F73CF65-4785-4B9E-800D-0EB10602EFD7}">
      <dsp:nvSpPr>
        <dsp:cNvPr id="0" name=""/>
        <dsp:cNvSpPr/>
      </dsp:nvSpPr>
      <dsp:spPr>
        <a:xfrm>
          <a:off x="0" y="1960577"/>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 Sievert and K. E. Shirley, </a:t>
          </a:r>
          <a:r>
            <a:rPr lang="en-US" sz="2000" i="1" kern="1200" dirty="0" err="1">
              <a:latin typeface="+mj-lt"/>
            </a:rPr>
            <a:t>LDAvis</a:t>
          </a:r>
          <a:r>
            <a:rPr lang="en-US" sz="2000" i="1" kern="1200" dirty="0">
              <a:latin typeface="+mj-lt"/>
            </a:rPr>
            <a:t>: A method for visualizing and interpreting topics</a:t>
          </a:r>
          <a:r>
            <a:rPr lang="en-US" sz="2000" kern="1200" dirty="0">
              <a:latin typeface="+mj-lt"/>
            </a:rPr>
            <a:t>, 2014.</a:t>
          </a:r>
        </a:p>
      </dsp:txBody>
      <dsp:txXfrm>
        <a:off x="0" y="1960577"/>
        <a:ext cx="9280368" cy="652887"/>
      </dsp:txXfrm>
    </dsp:sp>
    <dsp:sp modelId="{165B59A4-A530-48B3-A88B-08F2EF836E3D}">
      <dsp:nvSpPr>
        <dsp:cNvPr id="0" name=""/>
        <dsp:cNvSpPr/>
      </dsp:nvSpPr>
      <dsp:spPr>
        <a:xfrm>
          <a:off x="0" y="2613464"/>
          <a:ext cx="9280368"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0D6BE90-3042-4E39-BA4D-56A325C07BD7}">
      <dsp:nvSpPr>
        <dsp:cNvPr id="0" name=""/>
        <dsp:cNvSpPr/>
      </dsp:nvSpPr>
      <dsp:spPr>
        <a:xfrm>
          <a:off x="0" y="261346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latin typeface="+mj-lt"/>
            </a:rPr>
            <a:t>Ted Underwood, </a:t>
          </a:r>
          <a:r>
            <a:rPr lang="en-US" sz="2000" b="0" i="1" kern="1200" dirty="0">
              <a:latin typeface="+mj-lt"/>
            </a:rPr>
            <a:t>Distant Horizons: Digital Evidence and Literary Change</a:t>
          </a:r>
          <a:r>
            <a:rPr lang="en-US" sz="2000" b="0" i="0" kern="1200" dirty="0">
              <a:latin typeface="+mj-lt"/>
            </a:rPr>
            <a:t>, University of Chicago Press, 2019.</a:t>
          </a:r>
          <a:endParaRPr lang="en-US" sz="2000" kern="1200" dirty="0">
            <a:latin typeface="+mj-lt"/>
          </a:endParaRPr>
        </a:p>
      </dsp:txBody>
      <dsp:txXfrm>
        <a:off x="0" y="2613464"/>
        <a:ext cx="9280368" cy="652887"/>
      </dsp:txXfrm>
    </dsp:sp>
    <dsp:sp modelId="{783468D0-A914-4A27-B95D-6CAA56B32E97}">
      <dsp:nvSpPr>
        <dsp:cNvPr id="0" name=""/>
        <dsp:cNvSpPr/>
      </dsp:nvSpPr>
      <dsp:spPr>
        <a:xfrm>
          <a:off x="0" y="3266351"/>
          <a:ext cx="9280368"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A839264-5E18-4EED-9F99-83DD26CFF302}">
      <dsp:nvSpPr>
        <dsp:cNvPr id="0" name=""/>
        <dsp:cNvSpPr/>
      </dsp:nvSpPr>
      <dsp:spPr>
        <a:xfrm>
          <a:off x="0" y="3266351"/>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Code and textual sources at the </a:t>
          </a:r>
          <a:r>
            <a:rPr lang="en-US" sz="2000" kern="1200" dirty="0" err="1">
              <a:latin typeface="+mj-lt"/>
              <a:hlinkClick xmlns:r="http://schemas.openxmlformats.org/officeDocument/2006/relationships" r:id="rId4"/>
            </a:rPr>
            <a:t>Github</a:t>
          </a:r>
          <a:r>
            <a:rPr lang="en-US" sz="2000" kern="1200" dirty="0">
              <a:latin typeface="+mj-lt"/>
              <a:hlinkClick xmlns:r="http://schemas.openxmlformats.org/officeDocument/2006/relationships" r:id="rId4"/>
            </a:rPr>
            <a:t> repository</a:t>
          </a:r>
          <a:endParaRPr lang="en-US" sz="2000" kern="1200" dirty="0">
            <a:latin typeface="+mj-lt"/>
          </a:endParaRPr>
        </a:p>
      </dsp:txBody>
      <dsp:txXfrm>
        <a:off x="0" y="3266351"/>
        <a:ext cx="9280368" cy="652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basic idea behind Distant Reading is exploiting computational tools and quantitative methods to perform analysis of literary texts. </a:t>
          </a:r>
          <a:r>
            <a:rPr lang="en-US" sz="1600" kern="1200" noProof="0" dirty="0">
              <a:latin typeface="+mj-lt"/>
            </a:rPr>
            <a:t>It focuses on analyzing big sets of literary texts in order to discover new interesting cultural patterns and explain macro-phenomena that could not be described without looking at the big picture.</a:t>
          </a:r>
          <a:endParaRPr lang="en-US"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kern="1200" dirty="0">
            <a:solidFill>
              <a:schemeClr val="tx1"/>
            </a:solidFill>
            <a:latin typeface="+mj-lt"/>
          </a:endParaRPr>
        </a:p>
      </dsp:txBody>
      <dsp:txXfrm>
        <a:off x="0" y="2613464"/>
        <a:ext cx="9202602" cy="1305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EC2-4A69-479F-A0CE-0875E8102749}">
      <dsp:nvSpPr>
        <dsp:cNvPr id="0" name=""/>
        <dsp:cNvSpPr/>
      </dsp:nvSpPr>
      <dsp:spPr>
        <a:xfrm>
          <a:off x="222477" y="467874"/>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7D3A85-5A06-43DE-9293-57F1CC6DC464}">
      <dsp:nvSpPr>
        <dsp:cNvPr id="0" name=""/>
        <dsp:cNvSpPr/>
      </dsp:nvSpPr>
      <dsp:spPr>
        <a:xfrm>
          <a:off x="465952" y="711349"/>
          <a:ext cx="672454" cy="6724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86395B8-FE8A-4C8E-A98B-E834C8417A1D}">
      <dsp:nvSpPr>
        <dsp:cNvPr id="0" name=""/>
        <dsp:cNvSpPr/>
      </dsp:nvSpPr>
      <dsp:spPr>
        <a:xfrm>
          <a:off x="1630325" y="467874"/>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we want empirical evidence to prove whether our research hypothesis are consistent or not</a:t>
          </a:r>
          <a:endParaRPr lang="it-IT" sz="1600" kern="1200">
            <a:latin typeface="+mj-lt"/>
          </a:endParaRPr>
        </a:p>
      </dsp:txBody>
      <dsp:txXfrm>
        <a:off x="1630325" y="467874"/>
        <a:ext cx="2732882" cy="1159404"/>
      </dsp:txXfrm>
    </dsp:sp>
    <dsp:sp modelId="{F664A215-D871-45C6-81B0-BE7A489DB63B}">
      <dsp:nvSpPr>
        <dsp:cNvPr id="0" name=""/>
        <dsp:cNvSpPr/>
      </dsp:nvSpPr>
      <dsp:spPr>
        <a:xfrm>
          <a:off x="4839393" y="467874"/>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F340D4D-1551-4329-95B8-664D3970C33E}">
      <dsp:nvSpPr>
        <dsp:cNvPr id="0" name=""/>
        <dsp:cNvSpPr/>
      </dsp:nvSpPr>
      <dsp:spPr>
        <a:xfrm>
          <a:off x="5082868" y="711349"/>
          <a:ext cx="672454" cy="6724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C34E09-48CB-4445-A1F1-B8BFA023E90C}">
      <dsp:nvSpPr>
        <dsp:cNvPr id="0" name=""/>
        <dsp:cNvSpPr/>
      </dsp:nvSpPr>
      <dsp:spPr>
        <a:xfrm>
          <a:off x="6247241" y="467874"/>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we might be able to explain some cultural and societal phenomena with the aforementioned evidence</a:t>
          </a:r>
          <a:endParaRPr lang="it-IT" sz="1600" kern="1200" dirty="0">
            <a:latin typeface="+mj-lt"/>
          </a:endParaRPr>
        </a:p>
      </dsp:txBody>
      <dsp:txXfrm>
        <a:off x="6247241" y="467874"/>
        <a:ext cx="2732882" cy="1159404"/>
      </dsp:txXfrm>
    </dsp:sp>
    <dsp:sp modelId="{6493C004-33D4-4843-B664-0839B5C2AE7B}">
      <dsp:nvSpPr>
        <dsp:cNvPr id="0" name=""/>
        <dsp:cNvSpPr/>
      </dsp:nvSpPr>
      <dsp:spPr>
        <a:xfrm>
          <a:off x="222477" y="2293875"/>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193411-515F-4192-9D11-A40928FA5105}">
      <dsp:nvSpPr>
        <dsp:cNvPr id="0" name=""/>
        <dsp:cNvSpPr/>
      </dsp:nvSpPr>
      <dsp:spPr>
        <a:xfrm>
          <a:off x="465952" y="2537350"/>
          <a:ext cx="672454" cy="6724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A468A5-9CE9-471C-B99A-9719A19B953C}">
      <dsp:nvSpPr>
        <dsp:cNvPr id="0" name=""/>
        <dsp:cNvSpPr/>
      </dsp:nvSpPr>
      <dsp:spPr>
        <a:xfrm>
          <a:off x="1630325" y="2293875"/>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we could extend our studies to less known authors (e.g. non-western philosophy) that are usually ignored by most historiography</a:t>
          </a:r>
          <a:endParaRPr lang="it-IT" sz="1600" kern="1200">
            <a:latin typeface="+mj-lt"/>
          </a:endParaRPr>
        </a:p>
      </dsp:txBody>
      <dsp:txXfrm>
        <a:off x="1630325" y="2293875"/>
        <a:ext cx="2732882" cy="1159404"/>
      </dsp:txXfrm>
    </dsp:sp>
    <dsp:sp modelId="{901FEB0C-0C58-4887-B189-1B88C3B8645A}">
      <dsp:nvSpPr>
        <dsp:cNvPr id="0" name=""/>
        <dsp:cNvSpPr/>
      </dsp:nvSpPr>
      <dsp:spPr>
        <a:xfrm>
          <a:off x="4839393" y="2293875"/>
          <a:ext cx="1159404" cy="1159404"/>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660C4E-E856-4FC3-BDCB-E25489AD8C22}">
      <dsp:nvSpPr>
        <dsp:cNvPr id="0" name=""/>
        <dsp:cNvSpPr/>
      </dsp:nvSpPr>
      <dsp:spPr>
        <a:xfrm>
          <a:off x="5082868" y="2537350"/>
          <a:ext cx="672454" cy="6724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6614A0-73A7-4888-934A-7B79B6E6A122}">
      <dsp:nvSpPr>
        <dsp:cNvPr id="0" name=""/>
        <dsp:cNvSpPr/>
      </dsp:nvSpPr>
      <dsp:spPr>
        <a:xfrm>
          <a:off x="6247241" y="2293875"/>
          <a:ext cx="2732882" cy="115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mj-lt"/>
            </a:rPr>
            <a:t>Because when it come to philosophical essays, Close Reading may be incredibly boring</a:t>
          </a:r>
          <a:endParaRPr lang="it-IT" sz="1600" kern="1200">
            <a:latin typeface="+mj-lt"/>
          </a:endParaRPr>
        </a:p>
      </dsp:txBody>
      <dsp:txXfrm>
        <a:off x="6247241" y="2293875"/>
        <a:ext cx="2732882" cy="1159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As it is often the case the problem was raised by Plato in a work called </a:t>
          </a:r>
          <a:r>
            <a:rPr lang="en-US" sz="1600" i="1" kern="1200" dirty="0">
              <a:solidFill>
                <a:schemeClr val="tx1"/>
              </a:solidFill>
              <a:latin typeface="+mj-lt"/>
            </a:rPr>
            <a:t>Theaetetus</a:t>
          </a:r>
          <a:r>
            <a:rPr lang="en-US" sz="1600" kern="12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kern="1200" dirty="0" err="1">
              <a:solidFill>
                <a:schemeClr val="tx1"/>
              </a:solidFill>
              <a:latin typeface="+mj-lt"/>
            </a:rPr>
            <a:t>Filosofia</a:t>
          </a:r>
          <a:r>
            <a:rPr lang="en-US" sz="1600" i="1" kern="1200" dirty="0">
              <a:solidFill>
                <a:schemeClr val="tx1"/>
              </a:solidFill>
              <a:latin typeface="+mj-lt"/>
            </a:rPr>
            <a:t> </a:t>
          </a:r>
          <a:r>
            <a:rPr lang="en-US" sz="1600" i="1" kern="1200" dirty="0" err="1">
              <a:solidFill>
                <a:schemeClr val="tx1"/>
              </a:solidFill>
              <a:latin typeface="+mj-lt"/>
            </a:rPr>
            <a:t>della</a:t>
          </a:r>
          <a:r>
            <a:rPr lang="en-US" sz="1600" i="1" kern="1200" dirty="0">
              <a:solidFill>
                <a:schemeClr val="tx1"/>
              </a:solidFill>
              <a:latin typeface="+mj-lt"/>
            </a:rPr>
            <a:t> </a:t>
          </a:r>
          <a:r>
            <a:rPr lang="en-US" sz="1600" i="1" kern="1200" dirty="0" err="1">
              <a:solidFill>
                <a:schemeClr val="tx1"/>
              </a:solidFill>
              <a:latin typeface="+mj-lt"/>
            </a:rPr>
            <a:t>conoscenza</a:t>
          </a:r>
          <a:r>
            <a:rPr lang="en-US" sz="1600" kern="1200" dirty="0">
              <a:solidFill>
                <a:schemeClr val="tx1"/>
              </a:solidFill>
              <a:latin typeface="+mj-lt"/>
            </a:rPr>
            <a:t>, rather different from Italian </a:t>
          </a:r>
          <a:r>
            <a:rPr lang="en-US" sz="1600" i="1" kern="1200" dirty="0" err="1">
              <a:solidFill>
                <a:schemeClr val="tx1"/>
              </a:solidFill>
              <a:latin typeface="+mj-lt"/>
            </a:rPr>
            <a:t>Epistemologia</a:t>
          </a:r>
          <a:r>
            <a:rPr lang="en-US" sz="1600" kern="1200" dirty="0">
              <a:solidFill>
                <a:schemeClr val="tx1"/>
              </a:solidFill>
              <a:latin typeface="+mj-lt"/>
            </a:rPr>
            <a:t>).</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613464"/>
        <a:ext cx="9202602" cy="13057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36459-2D8F-4380-9476-EBD1537A5799}">
      <dsp:nvSpPr>
        <dsp:cNvPr id="0" name=""/>
        <dsp:cNvSpPr/>
      </dsp:nvSpPr>
      <dsp:spPr>
        <a:xfrm>
          <a:off x="0" y="14419"/>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1F44E5-1C5B-48B3-8964-ACD1DA7CD448}">
      <dsp:nvSpPr>
        <dsp:cNvPr id="0" name=""/>
        <dsp:cNvSpPr/>
      </dsp:nvSpPr>
      <dsp:spPr>
        <a:xfrm>
          <a:off x="280638" y="210570"/>
          <a:ext cx="510252" cy="51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DC8A83D-6128-4350-877F-9F2179DE633D}">
      <dsp:nvSpPr>
        <dsp:cNvPr id="0" name=""/>
        <dsp:cNvSpPr/>
      </dsp:nvSpPr>
      <dsp:spPr>
        <a:xfrm>
          <a:off x="1071530" y="1830"/>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US" sz="1800" b="0" i="0" kern="1200" baseline="0" dirty="0">
              <a:latin typeface="+mj-lt"/>
            </a:rPr>
            <a:t>Analyze </a:t>
          </a:r>
          <a:r>
            <a:rPr lang="en-US" sz="1800" kern="1200" dirty="0">
              <a:solidFill>
                <a:schemeClr val="tx1"/>
              </a:solidFill>
              <a:latin typeface="+mj-lt"/>
            </a:rPr>
            <a:t>different philosophical works from different eras that deal with a specific issue</a:t>
          </a:r>
          <a:endParaRPr lang="it-IT" sz="1800" kern="1200" dirty="0">
            <a:latin typeface="+mj-lt"/>
          </a:endParaRPr>
        </a:p>
      </dsp:txBody>
      <dsp:txXfrm>
        <a:off x="1071530" y="1830"/>
        <a:ext cx="8223298" cy="927731"/>
      </dsp:txXfrm>
    </dsp:sp>
    <dsp:sp modelId="{CE8B9F38-C44B-4AE9-8F84-2AC805B8C714}">
      <dsp:nvSpPr>
        <dsp:cNvPr id="0" name=""/>
        <dsp:cNvSpPr/>
      </dsp:nvSpPr>
      <dsp:spPr>
        <a:xfrm>
          <a:off x="0" y="1161495"/>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506671-4696-4166-951B-9C5DBFE9DFF0}">
      <dsp:nvSpPr>
        <dsp:cNvPr id="0" name=""/>
        <dsp:cNvSpPr/>
      </dsp:nvSpPr>
      <dsp:spPr>
        <a:xfrm>
          <a:off x="280638" y="1370234"/>
          <a:ext cx="510252" cy="51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085253-7DA6-4803-AA16-643EA5FB6C37}">
      <dsp:nvSpPr>
        <dsp:cNvPr id="0" name=""/>
        <dsp:cNvSpPr/>
      </dsp:nvSpPr>
      <dsp:spPr>
        <a:xfrm>
          <a:off x="1071530" y="1161495"/>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latin typeface="+mj-lt"/>
            </a:rPr>
            <a:t>Words are just a proxy for philosophical problems: results might not be completely relevant for the research case</a:t>
          </a:r>
          <a:r>
            <a:rPr lang="it-IT" sz="1800" kern="1200" dirty="0">
              <a:latin typeface="+mj-lt"/>
            </a:rPr>
            <a:t> </a:t>
          </a:r>
        </a:p>
      </dsp:txBody>
      <dsp:txXfrm>
        <a:off x="1071530" y="1161495"/>
        <a:ext cx="8223298" cy="927731"/>
      </dsp:txXfrm>
    </dsp:sp>
    <dsp:sp modelId="{08E70496-3564-4691-A88E-BE766A5AAF03}">
      <dsp:nvSpPr>
        <dsp:cNvPr id="0" name=""/>
        <dsp:cNvSpPr/>
      </dsp:nvSpPr>
      <dsp:spPr>
        <a:xfrm>
          <a:off x="0" y="2321159"/>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A5CBC4-68A3-4F29-BA9E-B86C0BBA8B67}">
      <dsp:nvSpPr>
        <dsp:cNvPr id="0" name=""/>
        <dsp:cNvSpPr/>
      </dsp:nvSpPr>
      <dsp:spPr>
        <a:xfrm>
          <a:off x="280638" y="2529899"/>
          <a:ext cx="510252" cy="51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35E4B1-17F1-4357-BADF-F7E42679F667}">
      <dsp:nvSpPr>
        <dsp:cNvPr id="0" name=""/>
        <dsp:cNvSpPr/>
      </dsp:nvSpPr>
      <dsp:spPr>
        <a:xfrm>
          <a:off x="1071530" y="2321159"/>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it-IT" sz="1800" kern="1200" dirty="0" err="1">
              <a:solidFill>
                <a:schemeClr val="tx1"/>
              </a:solidFill>
              <a:latin typeface="+mj-lt"/>
            </a:rPr>
            <a:t>This</a:t>
          </a:r>
          <a:r>
            <a:rPr lang="it-IT" sz="1800" kern="1200" dirty="0">
              <a:solidFill>
                <a:schemeClr val="tx1"/>
              </a:solidFill>
              <a:latin typeface="+mj-lt"/>
            </a:rPr>
            <a:t> </a:t>
          </a:r>
          <a:r>
            <a:rPr lang="it-IT" sz="1800" kern="1200" dirty="0" err="1">
              <a:solidFill>
                <a:schemeClr val="tx1"/>
              </a:solidFill>
              <a:latin typeface="+mj-lt"/>
            </a:rPr>
            <a:t>is</a:t>
          </a:r>
          <a:r>
            <a:rPr lang="it-IT" sz="1800" kern="1200" dirty="0">
              <a:solidFill>
                <a:schemeClr val="tx1"/>
              </a:solidFill>
              <a:latin typeface="+mj-lt"/>
            </a:rPr>
            <a:t> a </a:t>
          </a:r>
          <a:r>
            <a:rPr lang="it-IT" sz="1800" kern="1200" dirty="0" err="1">
              <a:solidFill>
                <a:schemeClr val="tx1"/>
              </a:solidFill>
              <a:latin typeface="+mj-lt"/>
            </a:rPr>
            <a:t>very</a:t>
          </a:r>
          <a:r>
            <a:rPr lang="it-IT" sz="1800" kern="1200" dirty="0">
              <a:solidFill>
                <a:schemeClr val="tx1"/>
              </a:solidFill>
              <a:latin typeface="+mj-lt"/>
            </a:rPr>
            <a:t> limited corpus: an </a:t>
          </a:r>
          <a:r>
            <a:rPr lang="it-IT" sz="1800" kern="1200" dirty="0" err="1">
              <a:solidFill>
                <a:schemeClr val="tx1"/>
              </a:solidFill>
              <a:latin typeface="+mj-lt"/>
            </a:rPr>
            <a:t>efficient</a:t>
          </a:r>
          <a:r>
            <a:rPr lang="it-IT" sz="1800" kern="1200" dirty="0">
              <a:solidFill>
                <a:schemeClr val="tx1"/>
              </a:solidFill>
              <a:latin typeface="+mj-lt"/>
            </a:rPr>
            <a:t> </a:t>
          </a:r>
          <a:r>
            <a:rPr lang="it-IT" sz="1800" kern="1200" dirty="0" err="1">
              <a:solidFill>
                <a:schemeClr val="tx1"/>
              </a:solidFill>
              <a:latin typeface="+mj-lt"/>
            </a:rPr>
            <a:t>implementation</a:t>
          </a:r>
          <a:r>
            <a:rPr lang="it-IT" sz="1800" kern="1200" dirty="0">
              <a:solidFill>
                <a:schemeClr val="tx1"/>
              </a:solidFill>
              <a:latin typeface="+mj-lt"/>
            </a:rPr>
            <a:t> </a:t>
          </a:r>
          <a:r>
            <a:rPr lang="it-IT" sz="1800" kern="1200" dirty="0" err="1">
              <a:solidFill>
                <a:schemeClr val="tx1"/>
              </a:solidFill>
              <a:latin typeface="+mj-lt"/>
            </a:rPr>
            <a:t>would</a:t>
          </a:r>
          <a:r>
            <a:rPr lang="it-IT" sz="1800" kern="1200" dirty="0">
              <a:solidFill>
                <a:schemeClr val="tx1"/>
              </a:solidFill>
              <a:latin typeface="+mj-lt"/>
            </a:rPr>
            <a:t> </a:t>
          </a:r>
          <a:r>
            <a:rPr lang="it-IT" sz="1800" kern="1200" dirty="0" err="1">
              <a:solidFill>
                <a:schemeClr val="tx1"/>
              </a:solidFill>
              <a:latin typeface="+mj-lt"/>
            </a:rPr>
            <a:t>required</a:t>
          </a:r>
          <a:r>
            <a:rPr lang="it-IT" sz="1800" kern="1200" dirty="0">
              <a:solidFill>
                <a:schemeClr val="tx1"/>
              </a:solidFill>
              <a:latin typeface="+mj-lt"/>
            </a:rPr>
            <a:t> a large </a:t>
          </a:r>
          <a:r>
            <a:rPr lang="it-IT" sz="1800" kern="1200" dirty="0" err="1">
              <a:solidFill>
                <a:schemeClr val="tx1"/>
              </a:solidFill>
              <a:latin typeface="+mj-lt"/>
            </a:rPr>
            <a:t>amount</a:t>
          </a:r>
          <a:r>
            <a:rPr lang="it-IT" sz="1800" kern="1200" dirty="0">
              <a:solidFill>
                <a:schemeClr val="tx1"/>
              </a:solidFill>
              <a:latin typeface="+mj-lt"/>
            </a:rPr>
            <a:t> of texts</a:t>
          </a:r>
          <a:endParaRPr lang="it-IT" sz="1800" kern="1200" dirty="0">
            <a:latin typeface="+mj-lt"/>
          </a:endParaRPr>
        </a:p>
      </dsp:txBody>
      <dsp:txXfrm>
        <a:off x="1071530" y="2321159"/>
        <a:ext cx="8223298" cy="927731"/>
      </dsp:txXfrm>
    </dsp:sp>
    <dsp:sp modelId="{BF13A1C7-BDE2-4B37-A640-E8D8B9809724}">
      <dsp:nvSpPr>
        <dsp:cNvPr id="0" name=""/>
        <dsp:cNvSpPr/>
      </dsp:nvSpPr>
      <dsp:spPr>
        <a:xfrm>
          <a:off x="0" y="3480824"/>
          <a:ext cx="9294829" cy="9277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975098-9C8B-43C3-BDCA-29151F80D96B}">
      <dsp:nvSpPr>
        <dsp:cNvPr id="0" name=""/>
        <dsp:cNvSpPr/>
      </dsp:nvSpPr>
      <dsp:spPr>
        <a:xfrm>
          <a:off x="280638" y="3689564"/>
          <a:ext cx="510252" cy="510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3433AC8-4C3B-484E-ACBE-1EE6A267A37A}">
      <dsp:nvSpPr>
        <dsp:cNvPr id="0" name=""/>
        <dsp:cNvSpPr/>
      </dsp:nvSpPr>
      <dsp:spPr>
        <a:xfrm>
          <a:off x="1071530" y="3480824"/>
          <a:ext cx="8223298" cy="927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5" tIns="98185" rIns="98185" bIns="98185" numCol="1" spcCol="1270" anchor="ctr" anchorCtr="0">
          <a:noAutofit/>
        </a:bodyPr>
        <a:lstStyle/>
        <a:p>
          <a:pPr marL="0" lvl="0" indent="0" algn="l" defTabSz="800100">
            <a:lnSpc>
              <a:spcPct val="100000"/>
            </a:lnSpc>
            <a:spcBef>
              <a:spcPct val="0"/>
            </a:spcBef>
            <a:spcAft>
              <a:spcPct val="35000"/>
            </a:spcAft>
            <a:buNone/>
          </a:pPr>
          <a:r>
            <a:rPr lang="en-GB" sz="1800" kern="1200" noProof="0">
              <a:solidFill>
                <a:schemeClr val="tx1"/>
              </a:solidFill>
              <a:latin typeface="+mj-lt"/>
            </a:rPr>
            <a:t>All works are English translations. Particularly problematic for ancient texts</a:t>
          </a:r>
          <a:endParaRPr lang="it-IT" sz="1800" kern="1200">
            <a:latin typeface="+mj-lt"/>
          </a:endParaRPr>
        </a:p>
      </dsp:txBody>
      <dsp:txXfrm>
        <a:off x="1071530" y="3480824"/>
        <a:ext cx="8223298" cy="9277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2CD69-CA97-4DF9-932D-61D66AFFB2D2}">
      <dsp:nvSpPr>
        <dsp:cNvPr id="0" name=""/>
        <dsp:cNvSpPr/>
      </dsp:nvSpPr>
      <dsp:spPr>
        <a:xfrm>
          <a:off x="604415" y="1216444"/>
          <a:ext cx="915396" cy="915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3067B08-8A1A-4A97-A282-AF9610972CE4}">
      <dsp:nvSpPr>
        <dsp:cNvPr id="0" name=""/>
        <dsp:cNvSpPr/>
      </dsp:nvSpPr>
      <dsp:spPr>
        <a:xfrm>
          <a:off x="45006"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baseline="0">
              <a:latin typeface="+mj-lt"/>
            </a:rPr>
            <a:t>Gather the textual data (16 files)</a:t>
          </a:r>
          <a:endParaRPr lang="it-IT" sz="1600" kern="1200">
            <a:latin typeface="+mj-lt"/>
          </a:endParaRPr>
        </a:p>
      </dsp:txBody>
      <dsp:txXfrm>
        <a:off x="45006" y="2428942"/>
        <a:ext cx="2034213" cy="765000"/>
      </dsp:txXfrm>
    </dsp:sp>
    <dsp:sp modelId="{86547A2A-AD78-451B-9E0E-7F105D12078D}">
      <dsp:nvSpPr>
        <dsp:cNvPr id="0" name=""/>
        <dsp:cNvSpPr/>
      </dsp:nvSpPr>
      <dsp:spPr>
        <a:xfrm>
          <a:off x="2994616" y="1216444"/>
          <a:ext cx="915396" cy="915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109D39-D0CF-44CB-B83A-B03D646BC1DA}">
      <dsp:nvSpPr>
        <dsp:cNvPr id="0" name=""/>
        <dsp:cNvSpPr/>
      </dsp:nvSpPr>
      <dsp:spPr>
        <a:xfrm>
          <a:off x="2435207"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a:latin typeface="+mj-lt"/>
            </a:rPr>
            <a:t>Group them by historical era</a:t>
          </a:r>
        </a:p>
      </dsp:txBody>
      <dsp:txXfrm>
        <a:off x="2435207" y="2428942"/>
        <a:ext cx="2034213" cy="765000"/>
      </dsp:txXfrm>
    </dsp:sp>
    <dsp:sp modelId="{9BFD791A-0F72-4975-98D9-49167CB57843}">
      <dsp:nvSpPr>
        <dsp:cNvPr id="0" name=""/>
        <dsp:cNvSpPr/>
      </dsp:nvSpPr>
      <dsp:spPr>
        <a:xfrm>
          <a:off x="5384816" y="1216444"/>
          <a:ext cx="915396" cy="915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6BE559F-3087-4FBC-B919-B2E473287B75}">
      <dsp:nvSpPr>
        <dsp:cNvPr id="0" name=""/>
        <dsp:cNvSpPr/>
      </dsp:nvSpPr>
      <dsp:spPr>
        <a:xfrm>
          <a:off x="4825408"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dirty="0">
              <a:latin typeface="+mj-lt"/>
            </a:rPr>
            <a:t>Take a look </a:t>
          </a:r>
          <a:r>
            <a:rPr lang="it-IT" sz="1600" kern="1200" dirty="0" err="1">
              <a:latin typeface="+mj-lt"/>
            </a:rPr>
            <a:t>at</a:t>
          </a:r>
          <a:r>
            <a:rPr lang="it-IT" sz="1600" kern="1200" dirty="0">
              <a:latin typeface="+mj-lt"/>
            </a:rPr>
            <a:t> the data (</a:t>
          </a:r>
          <a:r>
            <a:rPr lang="it-IT" sz="1600" kern="1200" dirty="0" err="1">
              <a:latin typeface="+mj-lt"/>
            </a:rPr>
            <a:t>raw</a:t>
          </a:r>
          <a:r>
            <a:rPr lang="it-IT" sz="1600" kern="1200" dirty="0">
              <a:latin typeface="+mj-lt"/>
            </a:rPr>
            <a:t> frequencies and TF-IDF)</a:t>
          </a:r>
        </a:p>
      </dsp:txBody>
      <dsp:txXfrm>
        <a:off x="4825408" y="2428942"/>
        <a:ext cx="2034213" cy="765000"/>
      </dsp:txXfrm>
    </dsp:sp>
    <dsp:sp modelId="{ADDBDA52-585A-4DAD-A121-BFF335ED6F0A}">
      <dsp:nvSpPr>
        <dsp:cNvPr id="0" name=""/>
        <dsp:cNvSpPr/>
      </dsp:nvSpPr>
      <dsp:spPr>
        <a:xfrm>
          <a:off x="7775017" y="1216444"/>
          <a:ext cx="915396" cy="915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8515AE-757B-40AC-89A9-F4729F044821}">
      <dsp:nvSpPr>
        <dsp:cNvPr id="0" name=""/>
        <dsp:cNvSpPr/>
      </dsp:nvSpPr>
      <dsp:spPr>
        <a:xfrm>
          <a:off x="7215608" y="2428942"/>
          <a:ext cx="2034213"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it-IT" sz="1600" kern="1200" dirty="0" err="1">
              <a:latin typeface="+mj-lt"/>
            </a:rPr>
            <a:t>Perform</a:t>
          </a:r>
          <a:r>
            <a:rPr lang="it-IT" sz="1600" kern="1200" dirty="0">
              <a:latin typeface="+mj-lt"/>
            </a:rPr>
            <a:t> </a:t>
          </a:r>
          <a:r>
            <a:rPr lang="it-IT" sz="1600" kern="1200" dirty="0" err="1">
              <a:latin typeface="+mj-lt"/>
            </a:rPr>
            <a:t>topic</a:t>
          </a:r>
          <a:r>
            <a:rPr lang="it-IT" sz="1600" kern="1200" dirty="0">
              <a:latin typeface="+mj-lt"/>
            </a:rPr>
            <a:t> </a:t>
          </a:r>
          <a:r>
            <a:rPr lang="it-IT" sz="1600" kern="1200" dirty="0" err="1">
              <a:latin typeface="+mj-lt"/>
            </a:rPr>
            <a:t>modelling</a:t>
          </a:r>
          <a:endParaRPr lang="it-IT" sz="1600" kern="1200" dirty="0">
            <a:latin typeface="+mj-lt"/>
          </a:endParaRPr>
        </a:p>
      </dsp:txBody>
      <dsp:txXfrm>
        <a:off x="7215608" y="2428942"/>
        <a:ext cx="2034213" cy="76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613B-2F43-4986-8EDB-27AD3E6F21D9}">
      <dsp:nvSpPr>
        <dsp:cNvPr id="0" name=""/>
        <dsp:cNvSpPr/>
      </dsp:nvSpPr>
      <dsp:spPr>
        <a:xfrm>
          <a:off x="604415" y="1243167"/>
          <a:ext cx="915396" cy="915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144CF8-953E-4E74-A3DC-DA5B3027FC2A}">
      <dsp:nvSpPr>
        <dsp:cNvPr id="0" name=""/>
        <dsp:cNvSpPr/>
      </dsp:nvSpPr>
      <dsp:spPr>
        <a:xfrm>
          <a:off x="45006"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Pandas for organizing and display the data</a:t>
          </a:r>
          <a:endParaRPr lang="it-IT" sz="1500" kern="1200"/>
        </a:p>
      </dsp:txBody>
      <dsp:txXfrm>
        <a:off x="45006" y="2447219"/>
        <a:ext cx="2034213" cy="720000"/>
      </dsp:txXfrm>
    </dsp:sp>
    <dsp:sp modelId="{324F0FD1-8FAE-4DA7-8EB7-B40CB275941D}">
      <dsp:nvSpPr>
        <dsp:cNvPr id="0" name=""/>
        <dsp:cNvSpPr/>
      </dsp:nvSpPr>
      <dsp:spPr>
        <a:xfrm>
          <a:off x="2994616" y="1243167"/>
          <a:ext cx="915396" cy="915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C560DF-F810-414E-84FA-0F2C1A380E0D}">
      <dsp:nvSpPr>
        <dsp:cNvPr id="0" name=""/>
        <dsp:cNvSpPr/>
      </dsp:nvSpPr>
      <dsp:spPr>
        <a:xfrm>
          <a:off x="2435207"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Nltk for pre-processing cleaning the dataset and retrieve textual features</a:t>
          </a:r>
          <a:endParaRPr lang="it-IT" sz="1500" kern="1200"/>
        </a:p>
      </dsp:txBody>
      <dsp:txXfrm>
        <a:off x="2435207" y="2447219"/>
        <a:ext cx="2034213" cy="720000"/>
      </dsp:txXfrm>
    </dsp:sp>
    <dsp:sp modelId="{D6F72E28-4C9A-4646-BB2D-AA3FC9275CC6}">
      <dsp:nvSpPr>
        <dsp:cNvPr id="0" name=""/>
        <dsp:cNvSpPr/>
      </dsp:nvSpPr>
      <dsp:spPr>
        <a:xfrm>
          <a:off x="5384816" y="1243167"/>
          <a:ext cx="915396" cy="915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9C0ABB-1E36-4B0E-B8B9-1CEE182FD8CA}">
      <dsp:nvSpPr>
        <dsp:cNvPr id="0" name=""/>
        <dsp:cNvSpPr/>
      </dsp:nvSpPr>
      <dsp:spPr>
        <a:xfrm>
          <a:off x="4825408"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baseline="0"/>
            <a:t>Gensim (based on sklearn) to perform topic modeling</a:t>
          </a:r>
          <a:endParaRPr lang="it-IT" sz="1500" kern="1200"/>
        </a:p>
      </dsp:txBody>
      <dsp:txXfrm>
        <a:off x="4825408" y="2447219"/>
        <a:ext cx="2034213" cy="720000"/>
      </dsp:txXfrm>
    </dsp:sp>
    <dsp:sp modelId="{86377090-9A0F-4BDA-9B6A-97BE45102352}">
      <dsp:nvSpPr>
        <dsp:cNvPr id="0" name=""/>
        <dsp:cNvSpPr/>
      </dsp:nvSpPr>
      <dsp:spPr>
        <a:xfrm>
          <a:off x="7775017" y="1243167"/>
          <a:ext cx="915396" cy="915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D5F0577-390B-4F67-9660-074712E8CA65}">
      <dsp:nvSpPr>
        <dsp:cNvPr id="0" name=""/>
        <dsp:cNvSpPr/>
      </dsp:nvSpPr>
      <dsp:spPr>
        <a:xfrm>
          <a:off x="7215608" y="2447219"/>
          <a:ext cx="2034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LDAvis to visualize the results</a:t>
          </a:r>
        </a:p>
      </dsp:txBody>
      <dsp:txXfrm>
        <a:off x="7215608" y="2447219"/>
        <a:ext cx="2034213"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714906D-9FD0-41AC-8C53-A45B6F50460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3" name="Segnaposto data 2">
            <a:extLst>
              <a:ext uri="{FF2B5EF4-FFF2-40B4-BE49-F238E27FC236}">
                <a16:creationId xmlns:a16="http://schemas.microsoft.com/office/drawing/2014/main" id="{ABA9B326-7EDB-4372-B51A-FE159BC02989}"/>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4D8BDA11-7F1D-474E-B552-E641EEB5C164}" type="datetime1">
              <a:rPr lang="it-IT"/>
              <a:pPr lvl="0"/>
              <a:t>13/07/2021</a:t>
            </a:fld>
            <a:endParaRPr lang="it-IT"/>
          </a:p>
        </p:txBody>
      </p:sp>
      <p:sp>
        <p:nvSpPr>
          <p:cNvPr id="4" name="Segnaposto immagine diapositiva 3">
            <a:extLst>
              <a:ext uri="{FF2B5EF4-FFF2-40B4-BE49-F238E27FC236}">
                <a16:creationId xmlns:a16="http://schemas.microsoft.com/office/drawing/2014/main" id="{F5DAA707-20EB-4B4A-8F8F-57C60677B8C8}"/>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Segnaposto note 4">
            <a:extLst>
              <a:ext uri="{FF2B5EF4-FFF2-40B4-BE49-F238E27FC236}">
                <a16:creationId xmlns:a16="http://schemas.microsoft.com/office/drawing/2014/main" id="{E62DE631-CFBF-422C-87A0-98C3898C896B}"/>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C18A4626-B5CC-4ABD-BD16-E6BAA7B15AF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7" name="Segnaposto numero diapositiva 6">
            <a:extLst>
              <a:ext uri="{FF2B5EF4-FFF2-40B4-BE49-F238E27FC236}">
                <a16:creationId xmlns:a16="http://schemas.microsoft.com/office/drawing/2014/main" id="{2BEA704B-35B6-4879-BE28-5EBABB48AF3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D4C0D8C7-99DB-46EB-9C76-B22D30C5C555}" type="slidenum">
              <a:t>‹N›</a:t>
            </a:fld>
            <a:endParaRPr lang="it-IT"/>
          </a:p>
        </p:txBody>
      </p:sp>
    </p:spTree>
    <p:extLst>
      <p:ext uri="{BB962C8B-B14F-4D97-AF65-F5344CB8AC3E}">
        <p14:creationId xmlns:p14="http://schemas.microsoft.com/office/powerpoint/2010/main" val="182889027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048F25-DD0E-4C79-8697-D7DA2FAEC6A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it-IT"/>
              <a:t>Fare clic per modificare lo stile del titolo dello schema</a:t>
            </a:r>
          </a:p>
        </p:txBody>
      </p:sp>
      <p:sp>
        <p:nvSpPr>
          <p:cNvPr id="3" name="Sottotitolo 2">
            <a:extLst>
              <a:ext uri="{FF2B5EF4-FFF2-40B4-BE49-F238E27FC236}">
                <a16:creationId xmlns:a16="http://schemas.microsoft.com/office/drawing/2014/main" id="{71EBE200-878A-4A08-BAA2-1E8B6C292A6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it-IT"/>
              <a:t>Fare clic per modificare lo stile del sottotitolo dello schema</a:t>
            </a:r>
          </a:p>
        </p:txBody>
      </p:sp>
      <p:sp>
        <p:nvSpPr>
          <p:cNvPr id="4" name="Segnaposto data 3">
            <a:extLst>
              <a:ext uri="{FF2B5EF4-FFF2-40B4-BE49-F238E27FC236}">
                <a16:creationId xmlns:a16="http://schemas.microsoft.com/office/drawing/2014/main" id="{53BB37EA-A151-4BAC-B8E0-DDFDE0C508C6}"/>
              </a:ext>
            </a:extLst>
          </p:cNvPr>
          <p:cNvSpPr txBox="1">
            <a:spLocks noGrp="1"/>
          </p:cNvSpPr>
          <p:nvPr>
            <p:ph type="dt" sz="half" idx="7"/>
          </p:nvPr>
        </p:nvSpPr>
        <p:spPr/>
        <p:txBody>
          <a:bodyPr/>
          <a:lstStyle>
            <a:lvl1pPr>
              <a:defRPr/>
            </a:lvl1pPr>
          </a:lstStyle>
          <a:p>
            <a:pPr lvl="0"/>
            <a:fld id="{F918C522-B00F-420D-91EE-8BF88686C151}" type="datetime1">
              <a:rPr lang="it-IT" smtClean="0"/>
              <a:t>13/07/2021</a:t>
            </a:fld>
            <a:endParaRPr lang="it-IT"/>
          </a:p>
        </p:txBody>
      </p:sp>
      <p:sp>
        <p:nvSpPr>
          <p:cNvPr id="5" name="Segnaposto piè di pagina 4">
            <a:extLst>
              <a:ext uri="{FF2B5EF4-FFF2-40B4-BE49-F238E27FC236}">
                <a16:creationId xmlns:a16="http://schemas.microsoft.com/office/drawing/2014/main" id="{7C8E14B6-9F64-43ED-B804-8E9750977B9E}"/>
              </a:ext>
            </a:extLst>
          </p:cNvPr>
          <p:cNvSpPr txBox="1">
            <a:spLocks noGrp="1"/>
          </p:cNvSpPr>
          <p:nvPr>
            <p:ph type="ftr" sz="quarter" idx="9"/>
          </p:nvPr>
        </p:nvSpPr>
        <p:spPr/>
        <p:txBody>
          <a:bodyPr/>
          <a:lstStyle>
            <a:lvl1pPr>
              <a:defRPr/>
            </a:lvl1pPr>
          </a:lstStyle>
          <a:p>
            <a:pPr lvl="0"/>
            <a:r>
              <a:rPr lang="it-IT"/>
              <a:t>DHDK 2020/2021</a:t>
            </a:r>
          </a:p>
        </p:txBody>
      </p:sp>
      <p:sp>
        <p:nvSpPr>
          <p:cNvPr id="6" name="Segnaposto numero diapositiva 5">
            <a:extLst>
              <a:ext uri="{FF2B5EF4-FFF2-40B4-BE49-F238E27FC236}">
                <a16:creationId xmlns:a16="http://schemas.microsoft.com/office/drawing/2014/main" id="{AB2E4895-075F-4633-BE50-FEEC9D9F5FEC}"/>
              </a:ext>
            </a:extLst>
          </p:cNvPr>
          <p:cNvSpPr txBox="1">
            <a:spLocks noGrp="1"/>
          </p:cNvSpPr>
          <p:nvPr>
            <p:ph type="sldNum" sz="quarter" idx="8"/>
          </p:nvPr>
        </p:nvSpPr>
        <p:spPr/>
        <p:txBody>
          <a:bodyPr/>
          <a:lstStyle>
            <a:lvl1pPr>
              <a:defRPr/>
            </a:lvl1pPr>
          </a:lstStyle>
          <a:p>
            <a:pPr lvl="0"/>
            <a:fld id="{0A3328BC-D4A8-447B-B723-B9B620AABD61}" type="slidenum">
              <a:t>‹N›</a:t>
            </a:fld>
            <a:endParaRPr lang="it-IT"/>
          </a:p>
        </p:txBody>
      </p:sp>
    </p:spTree>
    <p:extLst>
      <p:ext uri="{BB962C8B-B14F-4D97-AF65-F5344CB8AC3E}">
        <p14:creationId xmlns:p14="http://schemas.microsoft.com/office/powerpoint/2010/main" val="323127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B4449-FF01-4882-B9F6-BB196A30CCE3}"/>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832030AF-C778-4BC1-8BA3-DFEE0FC719A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D653B7F-E316-4BB9-B1FD-87CBB8A6CEC6}"/>
              </a:ext>
            </a:extLst>
          </p:cNvPr>
          <p:cNvSpPr txBox="1">
            <a:spLocks noGrp="1"/>
          </p:cNvSpPr>
          <p:nvPr>
            <p:ph type="dt" sz="half" idx="7"/>
          </p:nvPr>
        </p:nvSpPr>
        <p:spPr/>
        <p:txBody>
          <a:bodyPr/>
          <a:lstStyle>
            <a:lvl1pPr>
              <a:defRPr/>
            </a:lvl1pPr>
          </a:lstStyle>
          <a:p>
            <a:pPr lvl="0"/>
            <a:fld id="{AB7F71A1-6F47-4C31-9483-3EC6C2DF9BB5}" type="datetime1">
              <a:rPr lang="it-IT" smtClean="0"/>
              <a:t>13/07/2021</a:t>
            </a:fld>
            <a:endParaRPr lang="it-IT"/>
          </a:p>
        </p:txBody>
      </p:sp>
      <p:sp>
        <p:nvSpPr>
          <p:cNvPr id="5" name="Segnaposto piè di pagina 4">
            <a:extLst>
              <a:ext uri="{FF2B5EF4-FFF2-40B4-BE49-F238E27FC236}">
                <a16:creationId xmlns:a16="http://schemas.microsoft.com/office/drawing/2014/main" id="{7DEC97EB-BF46-4E46-8CF5-84E2DB374966}"/>
              </a:ext>
            </a:extLst>
          </p:cNvPr>
          <p:cNvSpPr txBox="1">
            <a:spLocks noGrp="1"/>
          </p:cNvSpPr>
          <p:nvPr>
            <p:ph type="ftr" sz="quarter" idx="9"/>
          </p:nvPr>
        </p:nvSpPr>
        <p:spPr/>
        <p:txBody>
          <a:bodyPr/>
          <a:lstStyle>
            <a:lvl1pPr>
              <a:defRPr/>
            </a:lvl1pPr>
          </a:lstStyle>
          <a:p>
            <a:pPr lvl="0"/>
            <a:r>
              <a:rPr lang="it-IT"/>
              <a:t>DHDK 2020/2021</a:t>
            </a:r>
          </a:p>
        </p:txBody>
      </p:sp>
      <p:sp>
        <p:nvSpPr>
          <p:cNvPr id="6" name="Segnaposto numero diapositiva 5">
            <a:extLst>
              <a:ext uri="{FF2B5EF4-FFF2-40B4-BE49-F238E27FC236}">
                <a16:creationId xmlns:a16="http://schemas.microsoft.com/office/drawing/2014/main" id="{C30135C3-E8E1-4602-955F-FA6BBA4AD86A}"/>
              </a:ext>
            </a:extLst>
          </p:cNvPr>
          <p:cNvSpPr txBox="1">
            <a:spLocks noGrp="1"/>
          </p:cNvSpPr>
          <p:nvPr>
            <p:ph type="sldNum" sz="quarter" idx="8"/>
          </p:nvPr>
        </p:nvSpPr>
        <p:spPr/>
        <p:txBody>
          <a:bodyPr/>
          <a:lstStyle>
            <a:lvl1pPr>
              <a:defRPr/>
            </a:lvl1pPr>
          </a:lstStyle>
          <a:p>
            <a:pPr lvl="0"/>
            <a:fld id="{2DBA9C9E-ADFE-449F-BF83-E290BCFED37C}" type="slidenum">
              <a:t>‹N›</a:t>
            </a:fld>
            <a:endParaRPr lang="it-IT"/>
          </a:p>
        </p:txBody>
      </p:sp>
    </p:spTree>
    <p:extLst>
      <p:ext uri="{BB962C8B-B14F-4D97-AF65-F5344CB8AC3E}">
        <p14:creationId xmlns:p14="http://schemas.microsoft.com/office/powerpoint/2010/main" val="142740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0FDFED9-C6D0-4688-A56C-CC257C5A8BD5}"/>
              </a:ext>
            </a:extLst>
          </p:cNvPr>
          <p:cNvSpPr txBox="1">
            <a:spLocks noGrp="1"/>
          </p:cNvSpPr>
          <p:nvPr>
            <p:ph type="title" orient="vert"/>
          </p:nvPr>
        </p:nvSpPr>
        <p:spPr>
          <a:xfrm>
            <a:off x="8724903" y="365129"/>
            <a:ext cx="2628899" cy="5811834"/>
          </a:xfrm>
        </p:spPr>
        <p:txBody>
          <a:bodyPr vert="eaVert"/>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5691140B-697B-4E1F-A98E-03286FD7520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5BFF54-E7B8-4C27-B119-B34D5B214B2B}"/>
              </a:ext>
            </a:extLst>
          </p:cNvPr>
          <p:cNvSpPr txBox="1">
            <a:spLocks noGrp="1"/>
          </p:cNvSpPr>
          <p:nvPr>
            <p:ph type="dt" sz="half" idx="7"/>
          </p:nvPr>
        </p:nvSpPr>
        <p:spPr/>
        <p:txBody>
          <a:bodyPr/>
          <a:lstStyle>
            <a:lvl1pPr>
              <a:defRPr/>
            </a:lvl1pPr>
          </a:lstStyle>
          <a:p>
            <a:pPr lvl="0"/>
            <a:fld id="{70E56FB6-3BB9-458E-9A20-A7A97586AFFE}" type="datetime1">
              <a:rPr lang="it-IT" smtClean="0"/>
              <a:t>13/07/2021</a:t>
            </a:fld>
            <a:endParaRPr lang="it-IT"/>
          </a:p>
        </p:txBody>
      </p:sp>
      <p:sp>
        <p:nvSpPr>
          <p:cNvPr id="5" name="Segnaposto piè di pagina 4">
            <a:extLst>
              <a:ext uri="{FF2B5EF4-FFF2-40B4-BE49-F238E27FC236}">
                <a16:creationId xmlns:a16="http://schemas.microsoft.com/office/drawing/2014/main" id="{76D9427B-2119-4A3E-A55C-B060E0B1DCD0}"/>
              </a:ext>
            </a:extLst>
          </p:cNvPr>
          <p:cNvSpPr txBox="1">
            <a:spLocks noGrp="1"/>
          </p:cNvSpPr>
          <p:nvPr>
            <p:ph type="ftr" sz="quarter" idx="9"/>
          </p:nvPr>
        </p:nvSpPr>
        <p:spPr/>
        <p:txBody>
          <a:bodyPr/>
          <a:lstStyle>
            <a:lvl1pPr>
              <a:defRPr/>
            </a:lvl1pPr>
          </a:lstStyle>
          <a:p>
            <a:pPr lvl="0"/>
            <a:r>
              <a:rPr lang="it-IT"/>
              <a:t>DHDK 2020/2021</a:t>
            </a:r>
          </a:p>
        </p:txBody>
      </p:sp>
      <p:sp>
        <p:nvSpPr>
          <p:cNvPr id="6" name="Segnaposto numero diapositiva 5">
            <a:extLst>
              <a:ext uri="{FF2B5EF4-FFF2-40B4-BE49-F238E27FC236}">
                <a16:creationId xmlns:a16="http://schemas.microsoft.com/office/drawing/2014/main" id="{8877A6EB-D050-4EA2-B6A1-649E17E1EF9D}"/>
              </a:ext>
            </a:extLst>
          </p:cNvPr>
          <p:cNvSpPr txBox="1">
            <a:spLocks noGrp="1"/>
          </p:cNvSpPr>
          <p:nvPr>
            <p:ph type="sldNum" sz="quarter" idx="8"/>
          </p:nvPr>
        </p:nvSpPr>
        <p:spPr/>
        <p:txBody>
          <a:bodyPr/>
          <a:lstStyle>
            <a:lvl1pPr>
              <a:defRPr/>
            </a:lvl1pPr>
          </a:lstStyle>
          <a:p>
            <a:pPr lvl="0"/>
            <a:fld id="{E62B9894-3F25-4315-B131-BF824A2B30B2}" type="slidenum">
              <a:t>‹N›</a:t>
            </a:fld>
            <a:endParaRPr lang="it-IT"/>
          </a:p>
        </p:txBody>
      </p:sp>
    </p:spTree>
    <p:extLst>
      <p:ext uri="{BB962C8B-B14F-4D97-AF65-F5344CB8AC3E}">
        <p14:creationId xmlns:p14="http://schemas.microsoft.com/office/powerpoint/2010/main" val="2595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CCC0D-BF87-49A2-9D21-80FF5C78B6B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971FEA7A-F616-40C6-8F3C-38D05D7B7C6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1F3E62-6CDA-4265-926A-8F3640FF1511}"/>
              </a:ext>
            </a:extLst>
          </p:cNvPr>
          <p:cNvSpPr txBox="1">
            <a:spLocks noGrp="1"/>
          </p:cNvSpPr>
          <p:nvPr>
            <p:ph type="dt" sz="half" idx="7"/>
          </p:nvPr>
        </p:nvSpPr>
        <p:spPr/>
        <p:txBody>
          <a:bodyPr/>
          <a:lstStyle>
            <a:lvl1pPr>
              <a:defRPr/>
            </a:lvl1pPr>
          </a:lstStyle>
          <a:p>
            <a:pPr lvl="0"/>
            <a:fld id="{648E43EE-AC6A-427F-B363-4EFF3FA7791D}" type="datetime1">
              <a:rPr lang="it-IT" smtClean="0"/>
              <a:t>13/07/2021</a:t>
            </a:fld>
            <a:endParaRPr lang="it-IT"/>
          </a:p>
        </p:txBody>
      </p:sp>
      <p:sp>
        <p:nvSpPr>
          <p:cNvPr id="5" name="Segnaposto piè di pagina 4">
            <a:extLst>
              <a:ext uri="{FF2B5EF4-FFF2-40B4-BE49-F238E27FC236}">
                <a16:creationId xmlns:a16="http://schemas.microsoft.com/office/drawing/2014/main" id="{E7E429B6-F113-444E-8FBF-772E8C614770}"/>
              </a:ext>
            </a:extLst>
          </p:cNvPr>
          <p:cNvSpPr txBox="1">
            <a:spLocks noGrp="1"/>
          </p:cNvSpPr>
          <p:nvPr>
            <p:ph type="ftr" sz="quarter" idx="9"/>
          </p:nvPr>
        </p:nvSpPr>
        <p:spPr/>
        <p:txBody>
          <a:bodyPr/>
          <a:lstStyle>
            <a:lvl1pPr>
              <a:defRPr/>
            </a:lvl1pPr>
          </a:lstStyle>
          <a:p>
            <a:pPr lvl="0"/>
            <a:r>
              <a:rPr lang="it-IT"/>
              <a:t>DHDK 2020/2021</a:t>
            </a:r>
          </a:p>
        </p:txBody>
      </p:sp>
      <p:sp>
        <p:nvSpPr>
          <p:cNvPr id="6" name="Segnaposto numero diapositiva 5">
            <a:extLst>
              <a:ext uri="{FF2B5EF4-FFF2-40B4-BE49-F238E27FC236}">
                <a16:creationId xmlns:a16="http://schemas.microsoft.com/office/drawing/2014/main" id="{21897CF7-E1F6-458D-94A8-73980C7F9E98}"/>
              </a:ext>
            </a:extLst>
          </p:cNvPr>
          <p:cNvSpPr txBox="1">
            <a:spLocks noGrp="1"/>
          </p:cNvSpPr>
          <p:nvPr>
            <p:ph type="sldNum" sz="quarter" idx="8"/>
          </p:nvPr>
        </p:nvSpPr>
        <p:spPr/>
        <p:txBody>
          <a:bodyPr/>
          <a:lstStyle>
            <a:lvl1pPr>
              <a:defRPr/>
            </a:lvl1pPr>
          </a:lstStyle>
          <a:p>
            <a:pPr lvl="0"/>
            <a:fld id="{0D5493EF-B917-4E3A-BE89-861E74E36B75}" type="slidenum">
              <a:t>‹N›</a:t>
            </a:fld>
            <a:endParaRPr lang="it-IT"/>
          </a:p>
        </p:txBody>
      </p:sp>
    </p:spTree>
    <p:extLst>
      <p:ext uri="{BB962C8B-B14F-4D97-AF65-F5344CB8AC3E}">
        <p14:creationId xmlns:p14="http://schemas.microsoft.com/office/powerpoint/2010/main" val="764453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B096C9-763E-43C7-B1E9-4CEF3E8A703D}"/>
              </a:ext>
            </a:extLst>
          </p:cNvPr>
          <p:cNvSpPr txBox="1">
            <a:spLocks noGrp="1"/>
          </p:cNvSpPr>
          <p:nvPr>
            <p:ph type="title"/>
          </p:nvPr>
        </p:nvSpPr>
        <p:spPr>
          <a:xfrm>
            <a:off x="831847" y="1709735"/>
            <a:ext cx="10515600" cy="2852735"/>
          </a:xfrm>
        </p:spPr>
        <p:txBody>
          <a:bodyPr anchor="b"/>
          <a:lstStyle>
            <a:lvl1pPr>
              <a:defRPr sz="6000"/>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1DC61F3F-2861-42F4-BC5D-0E3466E37308}"/>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3BD3B6C-0C83-411D-A5AC-1740403C51E9}"/>
              </a:ext>
            </a:extLst>
          </p:cNvPr>
          <p:cNvSpPr txBox="1">
            <a:spLocks noGrp="1"/>
          </p:cNvSpPr>
          <p:nvPr>
            <p:ph type="dt" sz="half" idx="7"/>
          </p:nvPr>
        </p:nvSpPr>
        <p:spPr/>
        <p:txBody>
          <a:bodyPr/>
          <a:lstStyle>
            <a:lvl1pPr>
              <a:defRPr/>
            </a:lvl1pPr>
          </a:lstStyle>
          <a:p>
            <a:pPr lvl="0"/>
            <a:fld id="{215EF9A5-1F7B-4882-86B1-6ECCC23D6189}" type="datetime1">
              <a:rPr lang="it-IT" smtClean="0"/>
              <a:t>13/07/2021</a:t>
            </a:fld>
            <a:endParaRPr lang="it-IT"/>
          </a:p>
        </p:txBody>
      </p:sp>
      <p:sp>
        <p:nvSpPr>
          <p:cNvPr id="5" name="Segnaposto piè di pagina 4">
            <a:extLst>
              <a:ext uri="{FF2B5EF4-FFF2-40B4-BE49-F238E27FC236}">
                <a16:creationId xmlns:a16="http://schemas.microsoft.com/office/drawing/2014/main" id="{59F2C9DA-6D18-4AAC-833A-F0CDB81071E5}"/>
              </a:ext>
            </a:extLst>
          </p:cNvPr>
          <p:cNvSpPr txBox="1">
            <a:spLocks noGrp="1"/>
          </p:cNvSpPr>
          <p:nvPr>
            <p:ph type="ftr" sz="quarter" idx="9"/>
          </p:nvPr>
        </p:nvSpPr>
        <p:spPr/>
        <p:txBody>
          <a:bodyPr/>
          <a:lstStyle>
            <a:lvl1pPr>
              <a:defRPr/>
            </a:lvl1pPr>
          </a:lstStyle>
          <a:p>
            <a:pPr lvl="0"/>
            <a:r>
              <a:rPr lang="it-IT"/>
              <a:t>DHDK 2020/2021</a:t>
            </a:r>
          </a:p>
        </p:txBody>
      </p:sp>
      <p:sp>
        <p:nvSpPr>
          <p:cNvPr id="6" name="Segnaposto numero diapositiva 5">
            <a:extLst>
              <a:ext uri="{FF2B5EF4-FFF2-40B4-BE49-F238E27FC236}">
                <a16:creationId xmlns:a16="http://schemas.microsoft.com/office/drawing/2014/main" id="{B3B708C3-E322-4EFF-B933-7902CCB606CE}"/>
              </a:ext>
            </a:extLst>
          </p:cNvPr>
          <p:cNvSpPr txBox="1">
            <a:spLocks noGrp="1"/>
          </p:cNvSpPr>
          <p:nvPr>
            <p:ph type="sldNum" sz="quarter" idx="8"/>
          </p:nvPr>
        </p:nvSpPr>
        <p:spPr/>
        <p:txBody>
          <a:bodyPr/>
          <a:lstStyle>
            <a:lvl1pPr>
              <a:defRPr/>
            </a:lvl1pPr>
          </a:lstStyle>
          <a:p>
            <a:pPr lvl="0"/>
            <a:fld id="{8096B7ED-B063-401C-9D63-F70C58C4C51E}" type="slidenum">
              <a:t>‹N›</a:t>
            </a:fld>
            <a:endParaRPr lang="it-IT"/>
          </a:p>
        </p:txBody>
      </p:sp>
    </p:spTree>
    <p:extLst>
      <p:ext uri="{BB962C8B-B14F-4D97-AF65-F5344CB8AC3E}">
        <p14:creationId xmlns:p14="http://schemas.microsoft.com/office/powerpoint/2010/main" val="243867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3E3375-36BA-4FFE-8F3A-22E9E69BFFA5}"/>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005FF76A-B6E0-4011-A346-19E43E7B16E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5D84920-4EFF-4BAF-B754-EDD41B99177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6A165C6-9748-4237-BB18-E11AE6C587E2}"/>
              </a:ext>
            </a:extLst>
          </p:cNvPr>
          <p:cNvSpPr txBox="1">
            <a:spLocks noGrp="1"/>
          </p:cNvSpPr>
          <p:nvPr>
            <p:ph type="dt" sz="half" idx="7"/>
          </p:nvPr>
        </p:nvSpPr>
        <p:spPr/>
        <p:txBody>
          <a:bodyPr/>
          <a:lstStyle>
            <a:lvl1pPr>
              <a:defRPr/>
            </a:lvl1pPr>
          </a:lstStyle>
          <a:p>
            <a:pPr lvl="0"/>
            <a:fld id="{71739A21-41CC-4595-A330-64AC30B5963D}" type="datetime1">
              <a:rPr lang="it-IT" smtClean="0"/>
              <a:t>13/07/2021</a:t>
            </a:fld>
            <a:endParaRPr lang="it-IT"/>
          </a:p>
        </p:txBody>
      </p:sp>
      <p:sp>
        <p:nvSpPr>
          <p:cNvPr id="6" name="Segnaposto piè di pagina 5">
            <a:extLst>
              <a:ext uri="{FF2B5EF4-FFF2-40B4-BE49-F238E27FC236}">
                <a16:creationId xmlns:a16="http://schemas.microsoft.com/office/drawing/2014/main" id="{8E6ADEFD-F3AD-48FE-8B9E-582BD5E2CB3C}"/>
              </a:ext>
            </a:extLst>
          </p:cNvPr>
          <p:cNvSpPr txBox="1">
            <a:spLocks noGrp="1"/>
          </p:cNvSpPr>
          <p:nvPr>
            <p:ph type="ftr" sz="quarter" idx="9"/>
          </p:nvPr>
        </p:nvSpPr>
        <p:spPr/>
        <p:txBody>
          <a:bodyPr/>
          <a:lstStyle>
            <a:lvl1pPr>
              <a:defRPr/>
            </a:lvl1pPr>
          </a:lstStyle>
          <a:p>
            <a:pPr lvl="0"/>
            <a:r>
              <a:rPr lang="it-IT"/>
              <a:t>DHDK 2020/2021</a:t>
            </a:r>
          </a:p>
        </p:txBody>
      </p:sp>
      <p:sp>
        <p:nvSpPr>
          <p:cNvPr id="7" name="Segnaposto numero diapositiva 6">
            <a:extLst>
              <a:ext uri="{FF2B5EF4-FFF2-40B4-BE49-F238E27FC236}">
                <a16:creationId xmlns:a16="http://schemas.microsoft.com/office/drawing/2014/main" id="{FA68B3FD-6038-4399-A6C9-B32D3ACDC722}"/>
              </a:ext>
            </a:extLst>
          </p:cNvPr>
          <p:cNvSpPr txBox="1">
            <a:spLocks noGrp="1"/>
          </p:cNvSpPr>
          <p:nvPr>
            <p:ph type="sldNum" sz="quarter" idx="8"/>
          </p:nvPr>
        </p:nvSpPr>
        <p:spPr/>
        <p:txBody>
          <a:bodyPr/>
          <a:lstStyle>
            <a:lvl1pPr>
              <a:defRPr/>
            </a:lvl1pPr>
          </a:lstStyle>
          <a:p>
            <a:pPr lvl="0"/>
            <a:fld id="{67C892A9-32E2-4744-A4BD-A065192769CE}" type="slidenum">
              <a:t>‹N›</a:t>
            </a:fld>
            <a:endParaRPr lang="it-IT"/>
          </a:p>
        </p:txBody>
      </p:sp>
    </p:spTree>
    <p:extLst>
      <p:ext uri="{BB962C8B-B14F-4D97-AF65-F5344CB8AC3E}">
        <p14:creationId xmlns:p14="http://schemas.microsoft.com/office/powerpoint/2010/main" val="278208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83165C-5E66-485E-B872-EFA5253E3CFF}"/>
              </a:ext>
            </a:extLst>
          </p:cNvPr>
          <p:cNvSpPr txBox="1">
            <a:spLocks noGrp="1"/>
          </p:cNvSpPr>
          <p:nvPr>
            <p:ph type="title"/>
          </p:nvPr>
        </p:nvSpPr>
        <p:spPr>
          <a:xfrm>
            <a:off x="839784" y="365129"/>
            <a:ext cx="10515600" cy="1325559"/>
          </a:xfrm>
        </p:spPr>
        <p:txBody>
          <a:bodyPr/>
          <a:lstStyle>
            <a:lvl1pPr>
              <a:defRPr/>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68A2CE1F-2036-431E-ACD0-894E02A06CCE}"/>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9F7475-F59D-47E7-A77E-8F86D13D2A17}"/>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0A9E5C5-2E01-4871-9CD0-8D00ABF36DD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D282246-E6E7-4984-AE12-5A154DDE481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B64BC03-9879-4246-B119-97ED41B40EB9}"/>
              </a:ext>
            </a:extLst>
          </p:cNvPr>
          <p:cNvSpPr txBox="1">
            <a:spLocks noGrp="1"/>
          </p:cNvSpPr>
          <p:nvPr>
            <p:ph type="dt" sz="half" idx="7"/>
          </p:nvPr>
        </p:nvSpPr>
        <p:spPr/>
        <p:txBody>
          <a:bodyPr/>
          <a:lstStyle>
            <a:lvl1pPr>
              <a:defRPr/>
            </a:lvl1pPr>
          </a:lstStyle>
          <a:p>
            <a:pPr lvl="0"/>
            <a:fld id="{308B71BF-6BA5-4629-9AF5-BD796AABB40B}" type="datetime1">
              <a:rPr lang="it-IT" smtClean="0"/>
              <a:t>13/07/2021</a:t>
            </a:fld>
            <a:endParaRPr lang="it-IT"/>
          </a:p>
        </p:txBody>
      </p:sp>
      <p:sp>
        <p:nvSpPr>
          <p:cNvPr id="8" name="Segnaposto piè di pagina 7">
            <a:extLst>
              <a:ext uri="{FF2B5EF4-FFF2-40B4-BE49-F238E27FC236}">
                <a16:creationId xmlns:a16="http://schemas.microsoft.com/office/drawing/2014/main" id="{B5390C1A-393C-496C-8B32-CE31F62C2D25}"/>
              </a:ext>
            </a:extLst>
          </p:cNvPr>
          <p:cNvSpPr txBox="1">
            <a:spLocks noGrp="1"/>
          </p:cNvSpPr>
          <p:nvPr>
            <p:ph type="ftr" sz="quarter" idx="9"/>
          </p:nvPr>
        </p:nvSpPr>
        <p:spPr/>
        <p:txBody>
          <a:bodyPr/>
          <a:lstStyle>
            <a:lvl1pPr>
              <a:defRPr/>
            </a:lvl1pPr>
          </a:lstStyle>
          <a:p>
            <a:pPr lvl="0"/>
            <a:r>
              <a:rPr lang="it-IT"/>
              <a:t>DHDK 2020/2021</a:t>
            </a:r>
          </a:p>
        </p:txBody>
      </p:sp>
      <p:sp>
        <p:nvSpPr>
          <p:cNvPr id="9" name="Segnaposto numero diapositiva 8">
            <a:extLst>
              <a:ext uri="{FF2B5EF4-FFF2-40B4-BE49-F238E27FC236}">
                <a16:creationId xmlns:a16="http://schemas.microsoft.com/office/drawing/2014/main" id="{AF649287-E9AA-44F0-A478-58E03E314DFD}"/>
              </a:ext>
            </a:extLst>
          </p:cNvPr>
          <p:cNvSpPr txBox="1">
            <a:spLocks noGrp="1"/>
          </p:cNvSpPr>
          <p:nvPr>
            <p:ph type="sldNum" sz="quarter" idx="8"/>
          </p:nvPr>
        </p:nvSpPr>
        <p:spPr/>
        <p:txBody>
          <a:bodyPr/>
          <a:lstStyle>
            <a:lvl1pPr>
              <a:defRPr/>
            </a:lvl1pPr>
          </a:lstStyle>
          <a:p>
            <a:pPr lvl="0"/>
            <a:fld id="{1FB7DC5F-1C67-41EC-BD1A-F82FF2B2C788}" type="slidenum">
              <a:t>‹N›</a:t>
            </a:fld>
            <a:endParaRPr lang="it-IT"/>
          </a:p>
        </p:txBody>
      </p:sp>
    </p:spTree>
    <p:extLst>
      <p:ext uri="{BB962C8B-B14F-4D97-AF65-F5344CB8AC3E}">
        <p14:creationId xmlns:p14="http://schemas.microsoft.com/office/powerpoint/2010/main" val="154357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DC811-A05F-4159-B343-2C1ADEB8E95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data 2">
            <a:extLst>
              <a:ext uri="{FF2B5EF4-FFF2-40B4-BE49-F238E27FC236}">
                <a16:creationId xmlns:a16="http://schemas.microsoft.com/office/drawing/2014/main" id="{B3BD716D-8B27-4FF9-84D6-DB62B55F3F3D}"/>
              </a:ext>
            </a:extLst>
          </p:cNvPr>
          <p:cNvSpPr txBox="1">
            <a:spLocks noGrp="1"/>
          </p:cNvSpPr>
          <p:nvPr>
            <p:ph type="dt" sz="half" idx="7"/>
          </p:nvPr>
        </p:nvSpPr>
        <p:spPr/>
        <p:txBody>
          <a:bodyPr/>
          <a:lstStyle>
            <a:lvl1pPr>
              <a:defRPr/>
            </a:lvl1pPr>
          </a:lstStyle>
          <a:p>
            <a:pPr lvl="0"/>
            <a:fld id="{AB56260B-F82F-4508-9438-1CD586DD960D}" type="datetime1">
              <a:rPr lang="it-IT" smtClean="0"/>
              <a:t>13/07/2021</a:t>
            </a:fld>
            <a:endParaRPr lang="it-IT"/>
          </a:p>
        </p:txBody>
      </p:sp>
      <p:sp>
        <p:nvSpPr>
          <p:cNvPr id="4" name="Segnaposto piè di pagina 3">
            <a:extLst>
              <a:ext uri="{FF2B5EF4-FFF2-40B4-BE49-F238E27FC236}">
                <a16:creationId xmlns:a16="http://schemas.microsoft.com/office/drawing/2014/main" id="{B0AD403D-8A9C-40F0-A687-4D21199BE342}"/>
              </a:ext>
            </a:extLst>
          </p:cNvPr>
          <p:cNvSpPr txBox="1">
            <a:spLocks noGrp="1"/>
          </p:cNvSpPr>
          <p:nvPr>
            <p:ph type="ftr" sz="quarter" idx="9"/>
          </p:nvPr>
        </p:nvSpPr>
        <p:spPr/>
        <p:txBody>
          <a:bodyPr/>
          <a:lstStyle>
            <a:lvl1pPr>
              <a:defRPr/>
            </a:lvl1pPr>
          </a:lstStyle>
          <a:p>
            <a:pPr lvl="0"/>
            <a:r>
              <a:rPr lang="it-IT"/>
              <a:t>DHDK 2020/2021</a:t>
            </a:r>
          </a:p>
        </p:txBody>
      </p:sp>
      <p:sp>
        <p:nvSpPr>
          <p:cNvPr id="5" name="Segnaposto numero diapositiva 4">
            <a:extLst>
              <a:ext uri="{FF2B5EF4-FFF2-40B4-BE49-F238E27FC236}">
                <a16:creationId xmlns:a16="http://schemas.microsoft.com/office/drawing/2014/main" id="{F2AF4067-FE39-4AD0-AD64-29B9B7CDD10D}"/>
              </a:ext>
            </a:extLst>
          </p:cNvPr>
          <p:cNvSpPr txBox="1">
            <a:spLocks noGrp="1"/>
          </p:cNvSpPr>
          <p:nvPr>
            <p:ph type="sldNum" sz="quarter" idx="8"/>
          </p:nvPr>
        </p:nvSpPr>
        <p:spPr/>
        <p:txBody>
          <a:bodyPr/>
          <a:lstStyle>
            <a:lvl1pPr>
              <a:defRPr/>
            </a:lvl1pPr>
          </a:lstStyle>
          <a:p>
            <a:pPr lvl="0"/>
            <a:fld id="{185891E6-68A8-4DE6-A02B-68FC00C420C4}" type="slidenum">
              <a:t>‹N›</a:t>
            </a:fld>
            <a:endParaRPr lang="it-IT"/>
          </a:p>
        </p:txBody>
      </p:sp>
    </p:spTree>
    <p:extLst>
      <p:ext uri="{BB962C8B-B14F-4D97-AF65-F5344CB8AC3E}">
        <p14:creationId xmlns:p14="http://schemas.microsoft.com/office/powerpoint/2010/main" val="419477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988C85A-DCBE-4353-B189-5C9C20E97AC5}"/>
              </a:ext>
            </a:extLst>
          </p:cNvPr>
          <p:cNvSpPr txBox="1">
            <a:spLocks noGrp="1"/>
          </p:cNvSpPr>
          <p:nvPr>
            <p:ph type="dt" sz="half" idx="7"/>
          </p:nvPr>
        </p:nvSpPr>
        <p:spPr/>
        <p:txBody>
          <a:bodyPr/>
          <a:lstStyle>
            <a:lvl1pPr>
              <a:defRPr/>
            </a:lvl1pPr>
          </a:lstStyle>
          <a:p>
            <a:pPr lvl="0"/>
            <a:fld id="{CA80C101-3B79-4AD7-8460-B1D7FCB66891}" type="datetime1">
              <a:rPr lang="it-IT" smtClean="0"/>
              <a:t>13/07/2021</a:t>
            </a:fld>
            <a:endParaRPr lang="it-IT"/>
          </a:p>
        </p:txBody>
      </p:sp>
      <p:sp>
        <p:nvSpPr>
          <p:cNvPr id="3" name="Segnaposto piè di pagina 2">
            <a:extLst>
              <a:ext uri="{FF2B5EF4-FFF2-40B4-BE49-F238E27FC236}">
                <a16:creationId xmlns:a16="http://schemas.microsoft.com/office/drawing/2014/main" id="{F14A5099-387A-4D38-BA15-6DF66B3E7582}"/>
              </a:ext>
            </a:extLst>
          </p:cNvPr>
          <p:cNvSpPr txBox="1">
            <a:spLocks noGrp="1"/>
          </p:cNvSpPr>
          <p:nvPr>
            <p:ph type="ftr" sz="quarter" idx="9"/>
          </p:nvPr>
        </p:nvSpPr>
        <p:spPr/>
        <p:txBody>
          <a:bodyPr/>
          <a:lstStyle>
            <a:lvl1pPr>
              <a:defRPr/>
            </a:lvl1pPr>
          </a:lstStyle>
          <a:p>
            <a:pPr lvl="0"/>
            <a:r>
              <a:rPr lang="it-IT"/>
              <a:t>DHDK 2020/2021</a:t>
            </a:r>
          </a:p>
        </p:txBody>
      </p:sp>
      <p:sp>
        <p:nvSpPr>
          <p:cNvPr id="4" name="Segnaposto numero diapositiva 3">
            <a:extLst>
              <a:ext uri="{FF2B5EF4-FFF2-40B4-BE49-F238E27FC236}">
                <a16:creationId xmlns:a16="http://schemas.microsoft.com/office/drawing/2014/main" id="{CC150238-18A2-4BF8-A3D3-DEF8598C9103}"/>
              </a:ext>
            </a:extLst>
          </p:cNvPr>
          <p:cNvSpPr txBox="1">
            <a:spLocks noGrp="1"/>
          </p:cNvSpPr>
          <p:nvPr>
            <p:ph type="sldNum" sz="quarter" idx="8"/>
          </p:nvPr>
        </p:nvSpPr>
        <p:spPr/>
        <p:txBody>
          <a:bodyPr/>
          <a:lstStyle>
            <a:lvl1pPr>
              <a:defRPr/>
            </a:lvl1pPr>
          </a:lstStyle>
          <a:p>
            <a:pPr lvl="0"/>
            <a:fld id="{38EC6A86-1005-4B2C-A42E-D10DA001368C}" type="slidenum">
              <a:t>‹N›</a:t>
            </a:fld>
            <a:endParaRPr lang="it-IT"/>
          </a:p>
        </p:txBody>
      </p:sp>
    </p:spTree>
    <p:extLst>
      <p:ext uri="{BB962C8B-B14F-4D97-AF65-F5344CB8AC3E}">
        <p14:creationId xmlns:p14="http://schemas.microsoft.com/office/powerpoint/2010/main" val="302269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F44981-24A7-4F35-83FF-3D54C1C28848}"/>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E971D7C9-4546-485C-8707-60403AE01A9A}"/>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DE10809-469A-4E39-88D8-D9AB6412B2F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6CE298-2659-480D-B74B-1176E60A4F96}"/>
              </a:ext>
            </a:extLst>
          </p:cNvPr>
          <p:cNvSpPr txBox="1">
            <a:spLocks noGrp="1"/>
          </p:cNvSpPr>
          <p:nvPr>
            <p:ph type="dt" sz="half" idx="7"/>
          </p:nvPr>
        </p:nvSpPr>
        <p:spPr/>
        <p:txBody>
          <a:bodyPr/>
          <a:lstStyle>
            <a:lvl1pPr>
              <a:defRPr/>
            </a:lvl1pPr>
          </a:lstStyle>
          <a:p>
            <a:pPr lvl="0"/>
            <a:fld id="{63559533-ACF6-48E4-8A17-7624E59836FE}" type="datetime1">
              <a:rPr lang="it-IT" smtClean="0"/>
              <a:t>13/07/2021</a:t>
            </a:fld>
            <a:endParaRPr lang="it-IT"/>
          </a:p>
        </p:txBody>
      </p:sp>
      <p:sp>
        <p:nvSpPr>
          <p:cNvPr id="6" name="Segnaposto piè di pagina 5">
            <a:extLst>
              <a:ext uri="{FF2B5EF4-FFF2-40B4-BE49-F238E27FC236}">
                <a16:creationId xmlns:a16="http://schemas.microsoft.com/office/drawing/2014/main" id="{C8FFEDCC-2C1C-4B28-A32B-FD065E9CEF44}"/>
              </a:ext>
            </a:extLst>
          </p:cNvPr>
          <p:cNvSpPr txBox="1">
            <a:spLocks noGrp="1"/>
          </p:cNvSpPr>
          <p:nvPr>
            <p:ph type="ftr" sz="quarter" idx="9"/>
          </p:nvPr>
        </p:nvSpPr>
        <p:spPr/>
        <p:txBody>
          <a:bodyPr/>
          <a:lstStyle>
            <a:lvl1pPr>
              <a:defRPr/>
            </a:lvl1pPr>
          </a:lstStyle>
          <a:p>
            <a:pPr lvl="0"/>
            <a:r>
              <a:rPr lang="it-IT"/>
              <a:t>DHDK 2020/2021</a:t>
            </a:r>
          </a:p>
        </p:txBody>
      </p:sp>
      <p:sp>
        <p:nvSpPr>
          <p:cNvPr id="7" name="Segnaposto numero diapositiva 6">
            <a:extLst>
              <a:ext uri="{FF2B5EF4-FFF2-40B4-BE49-F238E27FC236}">
                <a16:creationId xmlns:a16="http://schemas.microsoft.com/office/drawing/2014/main" id="{DE54BB8D-52F8-4D57-A0DD-8BC115F58D07}"/>
              </a:ext>
            </a:extLst>
          </p:cNvPr>
          <p:cNvSpPr txBox="1">
            <a:spLocks noGrp="1"/>
          </p:cNvSpPr>
          <p:nvPr>
            <p:ph type="sldNum" sz="quarter" idx="8"/>
          </p:nvPr>
        </p:nvSpPr>
        <p:spPr/>
        <p:txBody>
          <a:bodyPr/>
          <a:lstStyle>
            <a:lvl1pPr>
              <a:defRPr/>
            </a:lvl1pPr>
          </a:lstStyle>
          <a:p>
            <a:pPr lvl="0"/>
            <a:fld id="{11A01B2C-04BC-464A-A026-2E18A22EFEF1}" type="slidenum">
              <a:t>‹N›</a:t>
            </a:fld>
            <a:endParaRPr lang="it-IT"/>
          </a:p>
        </p:txBody>
      </p:sp>
    </p:spTree>
    <p:extLst>
      <p:ext uri="{BB962C8B-B14F-4D97-AF65-F5344CB8AC3E}">
        <p14:creationId xmlns:p14="http://schemas.microsoft.com/office/powerpoint/2010/main" val="208930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88C24-0487-4BA2-B0D0-BE4B18E35989}"/>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immagine 2">
            <a:extLst>
              <a:ext uri="{FF2B5EF4-FFF2-40B4-BE49-F238E27FC236}">
                <a16:creationId xmlns:a16="http://schemas.microsoft.com/office/drawing/2014/main" id="{E3EC3B69-2339-422B-8188-8869548F9A93}"/>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it-IT"/>
          </a:p>
        </p:txBody>
      </p:sp>
      <p:sp>
        <p:nvSpPr>
          <p:cNvPr id="4" name="Segnaposto testo 3">
            <a:extLst>
              <a:ext uri="{FF2B5EF4-FFF2-40B4-BE49-F238E27FC236}">
                <a16:creationId xmlns:a16="http://schemas.microsoft.com/office/drawing/2014/main" id="{9F7634D5-9F71-4CE3-AA64-CA72B50D44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DF88EA1-EBDE-4C6F-9876-4B10DE76E88B}"/>
              </a:ext>
            </a:extLst>
          </p:cNvPr>
          <p:cNvSpPr txBox="1">
            <a:spLocks noGrp="1"/>
          </p:cNvSpPr>
          <p:nvPr>
            <p:ph type="dt" sz="half" idx="7"/>
          </p:nvPr>
        </p:nvSpPr>
        <p:spPr/>
        <p:txBody>
          <a:bodyPr/>
          <a:lstStyle>
            <a:lvl1pPr>
              <a:defRPr/>
            </a:lvl1pPr>
          </a:lstStyle>
          <a:p>
            <a:pPr lvl="0"/>
            <a:fld id="{63072955-F79E-410E-8224-1031EE763D95}" type="datetime1">
              <a:rPr lang="it-IT" smtClean="0"/>
              <a:t>13/07/2021</a:t>
            </a:fld>
            <a:endParaRPr lang="it-IT"/>
          </a:p>
        </p:txBody>
      </p:sp>
      <p:sp>
        <p:nvSpPr>
          <p:cNvPr id="6" name="Segnaposto piè di pagina 5">
            <a:extLst>
              <a:ext uri="{FF2B5EF4-FFF2-40B4-BE49-F238E27FC236}">
                <a16:creationId xmlns:a16="http://schemas.microsoft.com/office/drawing/2014/main" id="{FFDB1C62-960E-4C79-B9DB-53240915EA91}"/>
              </a:ext>
            </a:extLst>
          </p:cNvPr>
          <p:cNvSpPr txBox="1">
            <a:spLocks noGrp="1"/>
          </p:cNvSpPr>
          <p:nvPr>
            <p:ph type="ftr" sz="quarter" idx="9"/>
          </p:nvPr>
        </p:nvSpPr>
        <p:spPr/>
        <p:txBody>
          <a:bodyPr/>
          <a:lstStyle>
            <a:lvl1pPr>
              <a:defRPr/>
            </a:lvl1pPr>
          </a:lstStyle>
          <a:p>
            <a:pPr lvl="0"/>
            <a:r>
              <a:rPr lang="it-IT"/>
              <a:t>DHDK 2020/2021</a:t>
            </a:r>
          </a:p>
        </p:txBody>
      </p:sp>
      <p:sp>
        <p:nvSpPr>
          <p:cNvPr id="7" name="Segnaposto numero diapositiva 6">
            <a:extLst>
              <a:ext uri="{FF2B5EF4-FFF2-40B4-BE49-F238E27FC236}">
                <a16:creationId xmlns:a16="http://schemas.microsoft.com/office/drawing/2014/main" id="{0861543E-0137-4406-8378-B09387D164BB}"/>
              </a:ext>
            </a:extLst>
          </p:cNvPr>
          <p:cNvSpPr txBox="1">
            <a:spLocks noGrp="1"/>
          </p:cNvSpPr>
          <p:nvPr>
            <p:ph type="sldNum" sz="quarter" idx="8"/>
          </p:nvPr>
        </p:nvSpPr>
        <p:spPr/>
        <p:txBody>
          <a:bodyPr/>
          <a:lstStyle>
            <a:lvl1pPr>
              <a:defRPr/>
            </a:lvl1pPr>
          </a:lstStyle>
          <a:p>
            <a:pPr lvl="0"/>
            <a:fld id="{C8FEEB88-F65E-4750-AB85-A5242324454D}" type="slidenum">
              <a:t>‹N›</a:t>
            </a:fld>
            <a:endParaRPr lang="it-IT"/>
          </a:p>
        </p:txBody>
      </p:sp>
    </p:spTree>
    <p:extLst>
      <p:ext uri="{BB962C8B-B14F-4D97-AF65-F5344CB8AC3E}">
        <p14:creationId xmlns:p14="http://schemas.microsoft.com/office/powerpoint/2010/main" val="187770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8B2BA9D-C4DD-466B-AA87-16055518B78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AB6FA642-D28D-4B47-95C9-15983B7BF1BB}"/>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74ED916-34C8-4D83-AD43-C8B4A7AEB65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E6AE36F8-4F15-4E31-8228-4A030C01A72F}" type="datetime1">
              <a:rPr lang="it-IT" smtClean="0"/>
              <a:t>13/07/2021</a:t>
            </a:fld>
            <a:endParaRPr lang="it-IT"/>
          </a:p>
        </p:txBody>
      </p:sp>
      <p:sp>
        <p:nvSpPr>
          <p:cNvPr id="5" name="Segnaposto piè di pagina 4">
            <a:extLst>
              <a:ext uri="{FF2B5EF4-FFF2-40B4-BE49-F238E27FC236}">
                <a16:creationId xmlns:a16="http://schemas.microsoft.com/office/drawing/2014/main" id="{18E243AA-014B-4084-A215-E0E7BEA5DCA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r>
              <a:rPr lang="it-IT"/>
              <a:t>DHDK 2020/2021</a:t>
            </a:r>
          </a:p>
        </p:txBody>
      </p:sp>
      <p:sp>
        <p:nvSpPr>
          <p:cNvPr id="6" name="Segnaposto numero diapositiva 5">
            <a:extLst>
              <a:ext uri="{FF2B5EF4-FFF2-40B4-BE49-F238E27FC236}">
                <a16:creationId xmlns:a16="http://schemas.microsoft.com/office/drawing/2014/main" id="{01940183-A497-4774-A4FB-C3A5545890E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E1914756-EC4D-4988-B02F-02AA50F9894F}" type="slidenum">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marL="0" marR="0" lvl="0" indent="0" algn="l" defTabSz="914400" rtl="0" fontAlgn="auto" hangingPunct="1">
        <a:lnSpc>
          <a:spcPct val="90000"/>
        </a:lnSpc>
        <a:spcBef>
          <a:spcPts val="0"/>
        </a:spcBef>
        <a:spcAft>
          <a:spcPts val="0"/>
        </a:spcAft>
        <a:buNone/>
        <a:tabLst/>
        <a:defRPr lang="it-IT"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it-IT"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it-IT"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it-IT"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diagramLayout" Target="../diagrams/layout15.xml"/><Relationship Id="rId7" Type="http://schemas.openxmlformats.org/officeDocument/2006/relationships/oleObject" Target="../embeddings/oleObject1.bin"/><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7.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hyperlink" Target="https://alerosae.github.io/Distant-Philosophizing/antichit%C3%A0_7.html" TargetMode="Externa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hyperlink" Target="https://alerosae.github.io/Distant-Philosophizing/modernit%C3%A0_7.html" TargetMode="Externa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s://alerosae.github.io/Distant-Philosophizing/oggi_7.html" TargetMode="Externa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E302D3F-069D-41BF-A9ED-D4E7577C0BAA}"/>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687429DD-532B-4492-B9FA-5114C5816B9D}"/>
              </a:ext>
            </a:extLst>
          </p:cNvPr>
          <p:cNvSpPr>
            <a:spLocks noMove="1" noResize="1"/>
          </p:cNvSpPr>
          <p:nvPr/>
        </p:nvSpPr>
        <p:spPr>
          <a:xfrm>
            <a:off x="301"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EE1E43E7-466D-4B9D-A556-069BC4ED5BF2}"/>
              </a:ext>
            </a:extLst>
          </p:cNvPr>
          <p:cNvGrpSpPr/>
          <p:nvPr/>
        </p:nvGrpSpPr>
        <p:grpSpPr>
          <a:xfrm>
            <a:off x="1303404" y="3986"/>
            <a:ext cx="9772768" cy="6858000"/>
            <a:chOff x="1303404" y="3986"/>
            <a:chExt cx="9772768" cy="6858000"/>
          </a:xfrm>
        </p:grpSpPr>
        <p:sp>
          <p:nvSpPr>
            <p:cNvPr id="5" name="Freeform: Shape 12">
              <a:extLst>
                <a:ext uri="{FF2B5EF4-FFF2-40B4-BE49-F238E27FC236}">
                  <a16:creationId xmlns:a16="http://schemas.microsoft.com/office/drawing/2014/main" id="{04237976-BE2F-404E-A262-BA63C17A391A}"/>
                </a:ext>
              </a:extLst>
            </p:cNvPr>
            <p:cNvSpPr/>
            <p:nvPr/>
          </p:nvSpPr>
          <p:spPr>
            <a:xfrm>
              <a:off x="1560551" y="3986"/>
              <a:ext cx="9313017" cy="6858000"/>
            </a:xfrm>
            <a:custGeom>
              <a:avLst/>
              <a:gdLst>
                <a:gd name="f0" fmla="val 10800000"/>
                <a:gd name="f1" fmla="val 5400000"/>
                <a:gd name="f2" fmla="val 180"/>
                <a:gd name="f3" fmla="val w"/>
                <a:gd name="f4" fmla="val h"/>
                <a:gd name="f5" fmla="val 0"/>
                <a:gd name="f6" fmla="val 9313016"/>
                <a:gd name="f7" fmla="val 6858000"/>
                <a:gd name="f8" fmla="val 6993556"/>
                <a:gd name="f9" fmla="val 7358516"/>
                <a:gd name="f10" fmla="val 7475006"/>
                <a:gd name="f11" fmla="val 82722"/>
                <a:gd name="f12" fmla="val 7592423"/>
                <a:gd name="f13" fmla="val 169778"/>
                <a:gd name="f14" fmla="val 7706366"/>
                <a:gd name="f15" fmla="val 261748"/>
                <a:gd name="f16" fmla="val 7816357"/>
                <a:gd name="f17" fmla="val 358482"/>
                <a:gd name="f18" fmla="val 8036559"/>
                <a:gd name="f19" fmla="val 551589"/>
                <a:gd name="f20" fmla="val 8239655"/>
                <a:gd name="f21" fmla="val 764905"/>
                <a:gd name="f22" fmla="val 8421752"/>
                <a:gd name="f23" fmla="val 995405"/>
                <a:gd name="f24" fmla="val 8604736"/>
                <a:gd name="f25" fmla="val 1225282"/>
                <a:gd name="f26" fmla="val 8763567"/>
                <a:gd name="f27" fmla="val 1474646"/>
                <a:gd name="f28" fmla="val 8897059"/>
                <a:gd name="f29" fmla="val 1737211"/>
                <a:gd name="f30" fmla="val 9029909"/>
                <a:gd name="f31" fmla="val 2000162"/>
                <a:gd name="f32" fmla="val 9134317"/>
                <a:gd name="f33" fmla="val 2277990"/>
                <a:gd name="f34" fmla="val 9206633"/>
                <a:gd name="f35" fmla="val 2564460"/>
                <a:gd name="f36" fmla="val 9242322"/>
                <a:gd name="f37" fmla="val 2707791"/>
                <a:gd name="f38" fmla="val 9269041"/>
                <a:gd name="f39" fmla="val 2853474"/>
                <a:gd name="f40" fmla="val 9286787"/>
                <a:gd name="f41" fmla="val 3000164"/>
                <a:gd name="f42" fmla="val 9304977"/>
                <a:gd name="f43" fmla="val 3146856"/>
                <a:gd name="f44" fmla="val 9314097"/>
                <a:gd name="f45" fmla="val 3294698"/>
                <a:gd name="f46" fmla="val 9312914"/>
                <a:gd name="f47" fmla="val 3442493"/>
                <a:gd name="f48" fmla="val 9309906"/>
                <a:gd name="f49" fmla="val 3737987"/>
                <a:gd name="f50" fmla="val 9270717"/>
                <a:gd name="f51" fmla="val 4033288"/>
                <a:gd name="f52" fmla="val 9190562"/>
                <a:gd name="f53" fmla="val 4316686"/>
                <a:gd name="f54" fmla="val 9150486"/>
                <a:gd name="f55" fmla="val 4458240"/>
                <a:gd name="f56" fmla="val 9103951"/>
                <a:gd name="f57" fmla="val 4597587"/>
                <a:gd name="f58" fmla="val 9043416"/>
                <a:gd name="f59" fmla="val 4734917"/>
                <a:gd name="f60" fmla="val 8982980"/>
                <a:gd name="f61" fmla="val 4871817"/>
                <a:gd name="f62" fmla="val 8908740"/>
                <a:gd name="f63" fmla="val 5007131"/>
                <a:gd name="f64" fmla="val 8809657"/>
                <a:gd name="f65" fmla="val 5128718"/>
                <a:gd name="f66" fmla="val 8760312"/>
                <a:gd name="f67" fmla="val 5189247"/>
                <a:gd name="f68" fmla="val 8706137"/>
                <a:gd name="f69" fmla="val 5246945"/>
                <a:gd name="f70" fmla="val 8645997"/>
                <a:gd name="f71" fmla="val 5297441"/>
                <a:gd name="f72" fmla="val 8586252"/>
                <a:gd name="f73" fmla="val 5348274"/>
                <a:gd name="f74" fmla="val 8522809"/>
                <a:gd name="f75" fmla="val 5393730"/>
                <a:gd name="f76" fmla="val 8457787"/>
                <a:gd name="f77" fmla="val 5433763"/>
                <a:gd name="f78" fmla="val 8392816"/>
                <a:gd name="f79" fmla="val 5474132"/>
                <a:gd name="f80" fmla="val 8326219"/>
                <a:gd name="f81" fmla="val 5508213"/>
                <a:gd name="f82" fmla="val 8260803"/>
                <a:gd name="f83" fmla="val 5541237"/>
                <a:gd name="f84" fmla="val 8195289"/>
                <a:gd name="f85" fmla="val 5574071"/>
                <a:gd name="f86" fmla="val 8130023"/>
                <a:gd name="f87" fmla="val 5604838"/>
                <a:gd name="f88" fmla="val 8066136"/>
                <a:gd name="f89" fmla="val 5635704"/>
                <a:gd name="f90" fmla="val 7938313"/>
                <a:gd name="f91" fmla="val 5697433"/>
                <a:gd name="f92" fmla="val 7815222"/>
                <a:gd name="f93" fmla="val 5762186"/>
                <a:gd name="f94" fmla="val 7698638"/>
                <a:gd name="f95" fmla="val 5837163"/>
                <a:gd name="f96" fmla="val 7582449"/>
                <a:gd name="f97" fmla="val 5912381"/>
                <a:gd name="f98" fmla="val 7471881"/>
                <a:gd name="f99" fmla="val 5996094"/>
                <a:gd name="f100" fmla="val 7370135"/>
                <a:gd name="f101" fmla="val 6090081"/>
                <a:gd name="f102" fmla="val 7319460"/>
                <a:gd name="f103" fmla="val 6136593"/>
                <a:gd name="f104" fmla="val 7268881"/>
                <a:gd name="f105" fmla="val 6186082"/>
                <a:gd name="f106" fmla="val 7218897"/>
                <a:gd name="f107" fmla="val 6235860"/>
                <a:gd name="f108" fmla="val 7168763"/>
                <a:gd name="f109" fmla="val 6285493"/>
                <a:gd name="f110" fmla="val 7119665"/>
                <a:gd name="f111" fmla="val 6336229"/>
                <a:gd name="f112" fmla="val 7070665"/>
                <a:gd name="f113" fmla="val 6387205"/>
                <a:gd name="f114" fmla="val 6972715"/>
                <a:gd name="f115" fmla="val 6489208"/>
                <a:gd name="f116" fmla="val 6876195"/>
                <a:gd name="f117" fmla="val 6593131"/>
                <a:gd name="f118" fmla="val 6779035"/>
                <a:gd name="f119" fmla="val 6697100"/>
                <a:gd name="f120" fmla="val 6730379"/>
                <a:gd name="f121" fmla="val 6748989"/>
                <a:gd name="f122" fmla="val 6681528"/>
                <a:gd name="f123" fmla="val 6800878"/>
                <a:gd name="f124" fmla="val 6631837"/>
                <a:gd name="f125" fmla="val 6852239"/>
                <a:gd name="f126" fmla="val 6626221"/>
                <a:gd name="f127" fmla="val 6424725"/>
                <a:gd name="f128" fmla="val 6527382"/>
                <a:gd name="f129" fmla="val 6756333"/>
                <a:gd name="f130" fmla="val 6576726"/>
                <a:gd name="f131" fmla="val 6705932"/>
                <a:gd name="f132" fmla="val 6625480"/>
                <a:gd name="f133" fmla="val 6654811"/>
                <a:gd name="f134" fmla="val 6674233"/>
                <a:gd name="f135" fmla="val 6603450"/>
                <a:gd name="f136" fmla="val 6771788"/>
                <a:gd name="f137" fmla="val 6500920"/>
                <a:gd name="f138" fmla="val 6868309"/>
                <a:gd name="f139" fmla="val 6396757"/>
                <a:gd name="f140" fmla="val 6965813"/>
                <a:gd name="f141" fmla="val 6292932"/>
                <a:gd name="f142" fmla="val 7112961"/>
                <a:gd name="f143" fmla="val 6137505"/>
                <a:gd name="f144" fmla="val 7162354"/>
                <a:gd name="f145" fmla="val 6085808"/>
                <a:gd name="f146" fmla="val 7211945"/>
                <a:gd name="f147" fmla="val 6034640"/>
                <a:gd name="f148" fmla="val 7264790"/>
                <a:gd name="f149" fmla="val 5983710"/>
                <a:gd name="f150" fmla="val 7472373"/>
                <a:gd name="f151" fmla="val 5779130"/>
                <a:gd name="f152" fmla="val 7721610"/>
                <a:gd name="f153" fmla="val 5610648"/>
                <a:gd name="f154" fmla="val 7974595"/>
                <a:gd name="f155" fmla="val 5470773"/>
                <a:gd name="f156" fmla="val 8099903"/>
                <a:gd name="f157" fmla="val 5399395"/>
                <a:gd name="f158" fmla="val 8224127"/>
                <a:gd name="f159" fmla="val 5332529"/>
                <a:gd name="f160" fmla="val 8331591"/>
                <a:gd name="f161" fmla="val 5254048"/>
                <a:gd name="f162" fmla="val 8439351"/>
                <a:gd name="f163" fmla="val 5176047"/>
                <a:gd name="f164" fmla="val 8529660"/>
                <a:gd name="f165" fmla="val 5085949"/>
                <a:gd name="f166" fmla="val 8599807"/>
                <a:gd name="f167" fmla="val 4980010"/>
                <a:gd name="f168" fmla="val 8671187"/>
                <a:gd name="f169" fmla="val 4875128"/>
                <a:gd name="f170" fmla="val 8723982"/>
                <a:gd name="f171" fmla="val 4756086"/>
                <a:gd name="f172" fmla="val 8766474"/>
                <a:gd name="f173" fmla="val 4631524"/>
                <a:gd name="f174" fmla="val 8808968"/>
                <a:gd name="f175" fmla="val 4507010"/>
                <a:gd name="f176" fmla="val 8840615"/>
                <a:gd name="f177" fmla="val 4375872"/>
                <a:gd name="f178" fmla="val 8865755"/>
                <a:gd name="f179" fmla="val 4244445"/>
                <a:gd name="f180" fmla="val 8871375"/>
                <a:gd name="f181" fmla="val 4211468"/>
                <a:gd name="f182" fmla="val 8878129"/>
                <a:gd name="f183" fmla="val 4178731"/>
                <a:gd name="f184" fmla="val 8882911"/>
                <a:gd name="f185" fmla="val 4145659"/>
                <a:gd name="f186" fmla="val 8897403"/>
                <a:gd name="f187" fmla="val 4046633"/>
                <a:gd name="f188" fmla="val 8908298"/>
                <a:gd name="f189" fmla="val 3947271"/>
                <a:gd name="f190" fmla="val 8912389"/>
                <a:gd name="f191" fmla="val 3914247"/>
                <a:gd name="f192" fmla="val 8913425"/>
                <a:gd name="f193" fmla="val 3880886"/>
                <a:gd name="f194" fmla="val 8916184"/>
                <a:gd name="f195" fmla="val 3847765"/>
                <a:gd name="f196" fmla="val 8925797"/>
                <a:gd name="f197" fmla="val 3715091"/>
                <a:gd name="f198" fmla="val 8925945"/>
                <a:gd name="f199" fmla="val 3582127"/>
                <a:gd name="f200" fmla="val 8920670"/>
                <a:gd name="f201" fmla="val 3449597"/>
                <a:gd name="f202" fmla="val 8914607"/>
                <a:gd name="f203" fmla="val 3350283"/>
                <a:gd name="f204" fmla="val 8911995"/>
                <a:gd name="f205" fmla="val 3317211"/>
                <a:gd name="f206" fmla="val 8908348"/>
                <a:gd name="f207" fmla="val 3284233"/>
                <a:gd name="f208" fmla="val 8905340"/>
                <a:gd name="f209" fmla="val 3251209"/>
                <a:gd name="f210" fmla="val 8902628"/>
                <a:gd name="f211" fmla="val 3218185"/>
                <a:gd name="f212" fmla="val 8897551"/>
                <a:gd name="f213" fmla="val 3185305"/>
                <a:gd name="f214" fmla="val 8893854"/>
                <a:gd name="f215" fmla="val 3152376"/>
                <a:gd name="f216" fmla="val 8890305"/>
                <a:gd name="f217" fmla="val 3119399"/>
                <a:gd name="f218" fmla="val 8884932"/>
                <a:gd name="f219" fmla="val 3086662"/>
                <a:gd name="f220" fmla="val 8879706"/>
                <a:gd name="f221" fmla="val 3053878"/>
                <a:gd name="f222" fmla="val 8858707"/>
                <a:gd name="f223" fmla="val 2922835"/>
                <a:gd name="f224" fmla="val 8831249"/>
                <a:gd name="f225" fmla="val 2792705"/>
                <a:gd name="f226" fmla="val 8797531"/>
                <a:gd name="f227" fmla="val 2663966"/>
                <a:gd name="f228" fmla="val 8728616"/>
                <a:gd name="f229" fmla="val 2406777"/>
                <a:gd name="f230" fmla="val 8635497"/>
                <a:gd name="f231" fmla="val 2155109"/>
                <a:gd name="f232" fmla="val 8520442"/>
                <a:gd name="f233" fmla="val 1911983"/>
                <a:gd name="f234" fmla="val 8462667"/>
                <a:gd name="f235" fmla="val 1790541"/>
                <a:gd name="f236" fmla="val 8400112"/>
                <a:gd name="f237" fmla="val 1670923"/>
                <a:gd name="f238" fmla="val 8332626"/>
                <a:gd name="f239" fmla="val 1553608"/>
                <a:gd name="f240" fmla="val 8265683"/>
                <a:gd name="f241" fmla="val 1436006"/>
                <a:gd name="f242" fmla="val 8192973"/>
                <a:gd name="f243" fmla="val 1321188"/>
                <a:gd name="f244" fmla="val 8116317"/>
                <a:gd name="f245" fmla="val 1208529"/>
                <a:gd name="f246" fmla="val 8039811"/>
                <a:gd name="f247" fmla="val 1095776"/>
                <a:gd name="f248" fmla="val 7958079"/>
                <a:gd name="f249" fmla="val 986094"/>
                <a:gd name="f250" fmla="val 7873293"/>
                <a:gd name="f251" fmla="val 878284"/>
                <a:gd name="f252" fmla="val 7787814"/>
                <a:gd name="f253" fmla="val 771002"/>
                <a:gd name="f254" fmla="val 7697999"/>
                <a:gd name="f255" fmla="val 666551"/>
                <a:gd name="f256" fmla="val 7604337"/>
                <a:gd name="f257" fmla="val 565125"/>
                <a:gd name="f258" fmla="val 7510479"/>
                <a:gd name="f259" fmla="val 463891"/>
                <a:gd name="f260" fmla="val 7413367"/>
                <a:gd name="f261" fmla="val 364818"/>
                <a:gd name="f262" fmla="val 7311128"/>
                <a:gd name="f263" fmla="val 270591"/>
                <a:gd name="f264" fmla="val 1752019"/>
                <a:gd name="f265" fmla="val 2155804"/>
                <a:gd name="f266" fmla="val 2103975"/>
                <a:gd name="f267" fmla="val 40789"/>
                <a:gd name="f268" fmla="val 1943592"/>
                <a:gd name="f269" fmla="val 173585"/>
                <a:gd name="f270" fmla="val 1793955"/>
                <a:gd name="f271" fmla="val 317500"/>
                <a:gd name="f272" fmla="val 1656310"/>
                <a:gd name="f273" fmla="val 470035"/>
                <a:gd name="f274" fmla="val 1288172"/>
                <a:gd name="f275" fmla="val 876939"/>
                <a:gd name="f276" fmla="val 1002998"/>
                <a:gd name="f277" fmla="val 1344708"/>
                <a:gd name="f278" fmla="val 806013"/>
                <a:gd name="f279" fmla="val 1841133"/>
                <a:gd name="f280" fmla="val 707818"/>
                <a:gd name="f281" fmla="val 2089538"/>
                <a:gd name="f282" fmla="val 630868"/>
                <a:gd name="f283" fmla="val 2345480"/>
                <a:gd name="f284" fmla="val 580685"/>
                <a:gd name="f285" fmla="val 2606364"/>
                <a:gd name="f286" fmla="val 530749"/>
                <a:gd name="f287" fmla="val 2867250"/>
                <a:gd name="f288" fmla="val 504868"/>
                <a:gd name="f289" fmla="val 3132119"/>
                <a:gd name="f290" fmla="val 503489"/>
                <a:gd name="f291" fmla="val 3397276"/>
                <a:gd name="f292" fmla="val 501467"/>
                <a:gd name="f293" fmla="val 3662434"/>
                <a:gd name="f294" fmla="val 524093"/>
                <a:gd name="f295" fmla="val 3927351"/>
                <a:gd name="f296" fmla="val 570135"/>
                <a:gd name="f297" fmla="val 4188235"/>
                <a:gd name="f298" fmla="val 615734"/>
                <a:gd name="f299" fmla="val 4449264"/>
                <a:gd name="f300" fmla="val 688642"/>
                <a:gd name="f301" fmla="val 4705493"/>
                <a:gd name="f302" fmla="val 783387"/>
                <a:gd name="f303" fmla="val 4953850"/>
                <a:gd name="f304" fmla="val 974357"/>
                <a:gd name="f305" fmla="val 5449796"/>
                <a:gd name="f306" fmla="val 1259630"/>
                <a:gd name="f307" fmla="val 5913773"/>
                <a:gd name="f308" fmla="val 1628014"/>
                <a:gd name="f309" fmla="val 6308245"/>
                <a:gd name="f310" fmla="val 1812182"/>
                <a:gd name="f311" fmla="val 6505481"/>
                <a:gd name="f312" fmla="val 2016215"/>
                <a:gd name="f313" fmla="val 6685052"/>
                <a:gd name="f314" fmla="val 2235998"/>
                <a:gd name="f315" fmla="val 6844829"/>
                <a:gd name="f316" fmla="val 2255028"/>
                <a:gd name="f317" fmla="val 1578787"/>
                <a:gd name="f318" fmla="val 1465153"/>
                <a:gd name="f319" fmla="val 6759050"/>
                <a:gd name="f320" fmla="val 1410086"/>
                <a:gd name="f321" fmla="val 6708726"/>
                <a:gd name="f322" fmla="val 1356236"/>
                <a:gd name="f323" fmla="val 6657104"/>
                <a:gd name="f324" fmla="val 1303650"/>
                <a:gd name="f325" fmla="val 6604267"/>
                <a:gd name="f326" fmla="val 883506"/>
                <a:gd name="f327" fmla="val 6181043"/>
                <a:gd name="f328" fmla="val 548150"/>
                <a:gd name="f329" fmla="val 5676072"/>
                <a:gd name="f330" fmla="val 323708"/>
                <a:gd name="f331" fmla="val 5126365"/>
                <a:gd name="f332" fmla="val 97737"/>
                <a:gd name="f333" fmla="val 4577139"/>
                <a:gd name="f334" fmla="val -10958"/>
                <a:gd name="f335" fmla="val 3981927"/>
                <a:gd name="f336" fmla="val 872"/>
                <a:gd name="f337" fmla="val 3391228"/>
                <a:gd name="f338" fmla="val 5951"/>
                <a:gd name="f339" fmla="val 3095783"/>
                <a:gd name="f340" fmla="val 40506"/>
                <a:gd name="f341" fmla="val 2800528"/>
                <a:gd name="f342" fmla="val 105428"/>
                <a:gd name="f343" fmla="val 2511899"/>
                <a:gd name="f344" fmla="val 170104"/>
                <a:gd name="f345" fmla="val 2223317"/>
                <a:gd name="f346" fmla="val 262089"/>
                <a:gd name="f347" fmla="val 1940399"/>
                <a:gd name="f348" fmla="val 384933"/>
                <a:gd name="f349" fmla="val 1670971"/>
                <a:gd name="f350" fmla="val 629092"/>
                <a:gd name="f351" fmla="val 1131344"/>
                <a:gd name="f352" fmla="val 991955"/>
                <a:gd name="f353" fmla="val 646919"/>
                <a:gd name="f354" fmla="val 1433593"/>
                <a:gd name="f355" fmla="val 256095"/>
                <a:gd name="f356" fmla="val 1488791"/>
                <a:gd name="f357" fmla="val 207206"/>
                <a:gd name="f358" fmla="val 1545179"/>
                <a:gd name="f359" fmla="val 159733"/>
                <a:gd name="f360" fmla="val 1602664"/>
                <a:gd name="f361" fmla="val 113704"/>
                <a:gd name="f362" fmla="+- 0 0 -90"/>
                <a:gd name="f363" fmla="*/ f3 1 9313016"/>
                <a:gd name="f364" fmla="*/ f4 1 6858000"/>
                <a:gd name="f365" fmla="val f5"/>
                <a:gd name="f366" fmla="val f6"/>
                <a:gd name="f367" fmla="val f7"/>
                <a:gd name="f368" fmla="*/ f362 f0 1"/>
                <a:gd name="f369" fmla="+- f367 0 f365"/>
                <a:gd name="f370" fmla="+- f366 0 f365"/>
                <a:gd name="f371" fmla="*/ f368 1 f2"/>
                <a:gd name="f372" fmla="*/ f370 1 9313016"/>
                <a:gd name="f373" fmla="*/ f369 1 6858000"/>
                <a:gd name="f374" fmla="*/ 6993556 f370 1"/>
                <a:gd name="f375" fmla="*/ 0 f369 1"/>
                <a:gd name="f376" fmla="*/ 7358516 f370 1"/>
                <a:gd name="f377" fmla="*/ 7475006 f370 1"/>
                <a:gd name="f378" fmla="*/ 82722 f369 1"/>
                <a:gd name="f379" fmla="*/ 7816357 f370 1"/>
                <a:gd name="f380" fmla="*/ 358482 f369 1"/>
                <a:gd name="f381" fmla="*/ 8421752 f370 1"/>
                <a:gd name="f382" fmla="*/ 995405 f369 1"/>
                <a:gd name="f383" fmla="*/ 8897059 f370 1"/>
                <a:gd name="f384" fmla="*/ 1737211 f369 1"/>
                <a:gd name="f385" fmla="*/ 9206633 f370 1"/>
                <a:gd name="f386" fmla="*/ 2564460 f369 1"/>
                <a:gd name="f387" fmla="*/ 9286787 f370 1"/>
                <a:gd name="f388" fmla="*/ 3000164 f369 1"/>
                <a:gd name="f389" fmla="*/ 9312914 f370 1"/>
                <a:gd name="f390" fmla="*/ 3442493 f369 1"/>
                <a:gd name="f391" fmla="*/ 9190562 f370 1"/>
                <a:gd name="f392" fmla="*/ 4316686 f369 1"/>
                <a:gd name="f393" fmla="*/ 9043416 f370 1"/>
                <a:gd name="f394" fmla="*/ 4734917 f369 1"/>
                <a:gd name="f395" fmla="*/ 8809657 f370 1"/>
                <a:gd name="f396" fmla="*/ 5128718 f369 1"/>
                <a:gd name="f397" fmla="*/ 8645997 f370 1"/>
                <a:gd name="f398" fmla="*/ 5297441 f369 1"/>
                <a:gd name="f399" fmla="*/ 8457787 f370 1"/>
                <a:gd name="f400" fmla="*/ 5433763 f369 1"/>
                <a:gd name="f401" fmla="*/ 8260803 f370 1"/>
                <a:gd name="f402" fmla="*/ 5541237 f369 1"/>
                <a:gd name="f403" fmla="*/ 8066136 f370 1"/>
                <a:gd name="f404" fmla="*/ 5635704 f369 1"/>
                <a:gd name="f405" fmla="*/ 7698638 f370 1"/>
                <a:gd name="f406" fmla="*/ 5837163 f369 1"/>
                <a:gd name="f407" fmla="*/ 7370135 f370 1"/>
                <a:gd name="f408" fmla="*/ 6090081 f369 1"/>
                <a:gd name="f409" fmla="*/ 7218897 f370 1"/>
                <a:gd name="f410" fmla="*/ 6235860 f369 1"/>
                <a:gd name="f411" fmla="*/ 7070665 f370 1"/>
                <a:gd name="f412" fmla="*/ 6387205 f369 1"/>
                <a:gd name="f413" fmla="*/ 6779035 f370 1"/>
                <a:gd name="f414" fmla="*/ 6697100 f369 1"/>
                <a:gd name="f415" fmla="*/ 6631837 f370 1"/>
                <a:gd name="f416" fmla="*/ 6852239 f369 1"/>
                <a:gd name="f417" fmla="*/ 6626221 f370 1"/>
                <a:gd name="f418" fmla="*/ 6858000 f369 1"/>
                <a:gd name="f419" fmla="*/ 6424725 f370 1"/>
                <a:gd name="f420" fmla="*/ 6527382 f370 1"/>
                <a:gd name="f421" fmla="*/ 6756333 f369 1"/>
                <a:gd name="f422" fmla="*/ 6674233 f370 1"/>
                <a:gd name="f423" fmla="*/ 6603450 f369 1"/>
                <a:gd name="f424" fmla="*/ 6965813 f370 1"/>
                <a:gd name="f425" fmla="*/ 6292932 f369 1"/>
                <a:gd name="f426" fmla="*/ 7112961 f370 1"/>
                <a:gd name="f427" fmla="*/ 6137505 f369 1"/>
                <a:gd name="f428" fmla="*/ 7264790 f370 1"/>
                <a:gd name="f429" fmla="*/ 5983710 f369 1"/>
                <a:gd name="f430" fmla="*/ 7974595 f370 1"/>
                <a:gd name="f431" fmla="*/ 5470773 f369 1"/>
                <a:gd name="f432" fmla="*/ 8331591 f370 1"/>
                <a:gd name="f433" fmla="*/ 5254048 f369 1"/>
                <a:gd name="f434" fmla="*/ 8599807 f370 1"/>
                <a:gd name="f435" fmla="*/ 4980010 f369 1"/>
                <a:gd name="f436" fmla="*/ 8766474 f370 1"/>
                <a:gd name="f437" fmla="*/ 4631524 f369 1"/>
                <a:gd name="f438" fmla="*/ 8865755 f370 1"/>
                <a:gd name="f439" fmla="*/ 4244445 f369 1"/>
                <a:gd name="f440" fmla="*/ 8882911 f370 1"/>
                <a:gd name="f441" fmla="*/ 4145659 f369 1"/>
                <a:gd name="f442" fmla="*/ 8897403 f370 1"/>
                <a:gd name="f443" fmla="*/ 4046633 f369 1"/>
                <a:gd name="f444" fmla="*/ 8908298 f370 1"/>
                <a:gd name="f445" fmla="*/ 3947271 f369 1"/>
                <a:gd name="f446" fmla="*/ 8916184 f370 1"/>
                <a:gd name="f447" fmla="*/ 3847765 f369 1"/>
                <a:gd name="f448" fmla="*/ 8920670 f370 1"/>
                <a:gd name="f449" fmla="*/ 3449597 f369 1"/>
                <a:gd name="f450" fmla="*/ 8914607 f370 1"/>
                <a:gd name="f451" fmla="*/ 3350283 f369 1"/>
                <a:gd name="f452" fmla="*/ 8905340 f370 1"/>
                <a:gd name="f453" fmla="*/ 3251209 f369 1"/>
                <a:gd name="f454" fmla="*/ 8893854 f370 1"/>
                <a:gd name="f455" fmla="*/ 3152376 f369 1"/>
                <a:gd name="f456" fmla="*/ 8879706 f370 1"/>
                <a:gd name="f457" fmla="*/ 3053878 f369 1"/>
                <a:gd name="f458" fmla="*/ 8797531 f370 1"/>
                <a:gd name="f459" fmla="*/ 2663966 f369 1"/>
                <a:gd name="f460" fmla="*/ 8520442 f370 1"/>
                <a:gd name="f461" fmla="*/ 1911983 f369 1"/>
                <a:gd name="f462" fmla="*/ 8332626 f370 1"/>
                <a:gd name="f463" fmla="*/ 1553608 f369 1"/>
                <a:gd name="f464" fmla="*/ 8116317 f370 1"/>
                <a:gd name="f465" fmla="*/ 1208529 f369 1"/>
                <a:gd name="f466" fmla="*/ 7873293 f370 1"/>
                <a:gd name="f467" fmla="*/ 878284 f369 1"/>
                <a:gd name="f468" fmla="*/ 7604337 f370 1"/>
                <a:gd name="f469" fmla="*/ 565125 f369 1"/>
                <a:gd name="f470" fmla="*/ 7311128 f370 1"/>
                <a:gd name="f471" fmla="*/ 270591 f369 1"/>
                <a:gd name="f472" fmla="*/ 1752019 f370 1"/>
                <a:gd name="f473" fmla="*/ 2155804 f370 1"/>
                <a:gd name="f474" fmla="*/ 2103975 f370 1"/>
                <a:gd name="f475" fmla="*/ 40789 f369 1"/>
                <a:gd name="f476" fmla="*/ 1656310 f370 1"/>
                <a:gd name="f477" fmla="*/ 470035 f369 1"/>
                <a:gd name="f478" fmla="*/ 806013 f370 1"/>
                <a:gd name="f479" fmla="*/ 1841133 f369 1"/>
                <a:gd name="f480" fmla="*/ 580685 f370 1"/>
                <a:gd name="f481" fmla="*/ 2606364 f369 1"/>
                <a:gd name="f482" fmla="*/ 503489 f370 1"/>
                <a:gd name="f483" fmla="*/ 3397276 f369 1"/>
                <a:gd name="f484" fmla="*/ 570135 f370 1"/>
                <a:gd name="f485" fmla="*/ 4188235 f369 1"/>
                <a:gd name="f486" fmla="*/ 783387 f370 1"/>
                <a:gd name="f487" fmla="*/ 4953850 f369 1"/>
                <a:gd name="f488" fmla="*/ 1628014 f370 1"/>
                <a:gd name="f489" fmla="*/ 6308245 f369 1"/>
                <a:gd name="f490" fmla="*/ 2235998 f370 1"/>
                <a:gd name="f491" fmla="*/ 6844829 f369 1"/>
                <a:gd name="f492" fmla="*/ 2255028 f370 1"/>
                <a:gd name="f493" fmla="*/ 1578787 f370 1"/>
                <a:gd name="f494" fmla="*/ 1465153 f370 1"/>
                <a:gd name="f495" fmla="*/ 6759050 f369 1"/>
                <a:gd name="f496" fmla="*/ 1303650 f370 1"/>
                <a:gd name="f497" fmla="*/ 6604267 f369 1"/>
                <a:gd name="f498" fmla="*/ 323708 f370 1"/>
                <a:gd name="f499" fmla="*/ 5126365 f369 1"/>
                <a:gd name="f500" fmla="*/ 872 f370 1"/>
                <a:gd name="f501" fmla="*/ 3391228 f369 1"/>
                <a:gd name="f502" fmla="*/ 105428 f370 1"/>
                <a:gd name="f503" fmla="*/ 2511899 f369 1"/>
                <a:gd name="f504" fmla="*/ 384933 f370 1"/>
                <a:gd name="f505" fmla="*/ 1670971 f369 1"/>
                <a:gd name="f506" fmla="*/ 1433593 f370 1"/>
                <a:gd name="f507" fmla="*/ 256095 f369 1"/>
                <a:gd name="f508" fmla="*/ 1602664 f370 1"/>
                <a:gd name="f509" fmla="*/ 113704 f369 1"/>
                <a:gd name="f510" fmla="+- f371 0 f1"/>
                <a:gd name="f511" fmla="*/ f374 1 9313016"/>
                <a:gd name="f512" fmla="*/ f375 1 6858000"/>
                <a:gd name="f513" fmla="*/ f376 1 9313016"/>
                <a:gd name="f514" fmla="*/ f377 1 9313016"/>
                <a:gd name="f515" fmla="*/ f378 1 6858000"/>
                <a:gd name="f516" fmla="*/ f379 1 9313016"/>
                <a:gd name="f517" fmla="*/ f380 1 6858000"/>
                <a:gd name="f518" fmla="*/ f381 1 9313016"/>
                <a:gd name="f519" fmla="*/ f382 1 6858000"/>
                <a:gd name="f520" fmla="*/ f383 1 9313016"/>
                <a:gd name="f521" fmla="*/ f384 1 6858000"/>
                <a:gd name="f522" fmla="*/ f385 1 9313016"/>
                <a:gd name="f523" fmla="*/ f386 1 6858000"/>
                <a:gd name="f524" fmla="*/ f387 1 9313016"/>
                <a:gd name="f525" fmla="*/ f388 1 6858000"/>
                <a:gd name="f526" fmla="*/ f389 1 9313016"/>
                <a:gd name="f527" fmla="*/ f390 1 6858000"/>
                <a:gd name="f528" fmla="*/ f391 1 9313016"/>
                <a:gd name="f529" fmla="*/ f392 1 6858000"/>
                <a:gd name="f530" fmla="*/ f393 1 9313016"/>
                <a:gd name="f531" fmla="*/ f394 1 6858000"/>
                <a:gd name="f532" fmla="*/ f395 1 9313016"/>
                <a:gd name="f533" fmla="*/ f396 1 6858000"/>
                <a:gd name="f534" fmla="*/ f397 1 9313016"/>
                <a:gd name="f535" fmla="*/ f398 1 6858000"/>
                <a:gd name="f536" fmla="*/ f399 1 9313016"/>
                <a:gd name="f537" fmla="*/ f400 1 6858000"/>
                <a:gd name="f538" fmla="*/ f401 1 9313016"/>
                <a:gd name="f539" fmla="*/ f402 1 6858000"/>
                <a:gd name="f540" fmla="*/ f403 1 9313016"/>
                <a:gd name="f541" fmla="*/ f404 1 6858000"/>
                <a:gd name="f542" fmla="*/ f405 1 9313016"/>
                <a:gd name="f543" fmla="*/ f406 1 6858000"/>
                <a:gd name="f544" fmla="*/ f407 1 9313016"/>
                <a:gd name="f545" fmla="*/ f408 1 6858000"/>
                <a:gd name="f546" fmla="*/ f409 1 9313016"/>
                <a:gd name="f547" fmla="*/ f410 1 6858000"/>
                <a:gd name="f548" fmla="*/ f411 1 9313016"/>
                <a:gd name="f549" fmla="*/ f412 1 6858000"/>
                <a:gd name="f550" fmla="*/ f413 1 9313016"/>
                <a:gd name="f551" fmla="*/ f414 1 6858000"/>
                <a:gd name="f552" fmla="*/ f415 1 9313016"/>
                <a:gd name="f553" fmla="*/ f416 1 6858000"/>
                <a:gd name="f554" fmla="*/ f417 1 9313016"/>
                <a:gd name="f555" fmla="*/ f418 1 6858000"/>
                <a:gd name="f556" fmla="*/ f419 1 9313016"/>
                <a:gd name="f557" fmla="*/ f420 1 9313016"/>
                <a:gd name="f558" fmla="*/ f421 1 6858000"/>
                <a:gd name="f559" fmla="*/ f422 1 9313016"/>
                <a:gd name="f560" fmla="*/ f423 1 6858000"/>
                <a:gd name="f561" fmla="*/ f424 1 9313016"/>
                <a:gd name="f562" fmla="*/ f425 1 6858000"/>
                <a:gd name="f563" fmla="*/ f426 1 9313016"/>
                <a:gd name="f564" fmla="*/ f427 1 6858000"/>
                <a:gd name="f565" fmla="*/ f428 1 9313016"/>
                <a:gd name="f566" fmla="*/ f429 1 6858000"/>
                <a:gd name="f567" fmla="*/ f430 1 9313016"/>
                <a:gd name="f568" fmla="*/ f431 1 6858000"/>
                <a:gd name="f569" fmla="*/ f432 1 9313016"/>
                <a:gd name="f570" fmla="*/ f433 1 6858000"/>
                <a:gd name="f571" fmla="*/ f434 1 9313016"/>
                <a:gd name="f572" fmla="*/ f435 1 6858000"/>
                <a:gd name="f573" fmla="*/ f436 1 9313016"/>
                <a:gd name="f574" fmla="*/ f437 1 6858000"/>
                <a:gd name="f575" fmla="*/ f438 1 9313016"/>
                <a:gd name="f576" fmla="*/ f439 1 6858000"/>
                <a:gd name="f577" fmla="*/ f440 1 9313016"/>
                <a:gd name="f578" fmla="*/ f441 1 6858000"/>
                <a:gd name="f579" fmla="*/ f442 1 9313016"/>
                <a:gd name="f580" fmla="*/ f443 1 6858000"/>
                <a:gd name="f581" fmla="*/ f444 1 9313016"/>
                <a:gd name="f582" fmla="*/ f445 1 6858000"/>
                <a:gd name="f583" fmla="*/ f446 1 9313016"/>
                <a:gd name="f584" fmla="*/ f447 1 6858000"/>
                <a:gd name="f585" fmla="*/ f448 1 9313016"/>
                <a:gd name="f586" fmla="*/ f449 1 6858000"/>
                <a:gd name="f587" fmla="*/ f450 1 9313016"/>
                <a:gd name="f588" fmla="*/ f451 1 6858000"/>
                <a:gd name="f589" fmla="*/ f452 1 9313016"/>
                <a:gd name="f590" fmla="*/ f453 1 6858000"/>
                <a:gd name="f591" fmla="*/ f454 1 9313016"/>
                <a:gd name="f592" fmla="*/ f455 1 6858000"/>
                <a:gd name="f593" fmla="*/ f456 1 9313016"/>
                <a:gd name="f594" fmla="*/ f457 1 6858000"/>
                <a:gd name="f595" fmla="*/ f458 1 9313016"/>
                <a:gd name="f596" fmla="*/ f459 1 6858000"/>
                <a:gd name="f597" fmla="*/ f460 1 9313016"/>
                <a:gd name="f598" fmla="*/ f461 1 6858000"/>
                <a:gd name="f599" fmla="*/ f462 1 9313016"/>
                <a:gd name="f600" fmla="*/ f463 1 6858000"/>
                <a:gd name="f601" fmla="*/ f464 1 9313016"/>
                <a:gd name="f602" fmla="*/ f465 1 6858000"/>
                <a:gd name="f603" fmla="*/ f466 1 9313016"/>
                <a:gd name="f604" fmla="*/ f467 1 6858000"/>
                <a:gd name="f605" fmla="*/ f468 1 9313016"/>
                <a:gd name="f606" fmla="*/ f469 1 6858000"/>
                <a:gd name="f607" fmla="*/ f470 1 9313016"/>
                <a:gd name="f608" fmla="*/ f471 1 6858000"/>
                <a:gd name="f609" fmla="*/ f472 1 9313016"/>
                <a:gd name="f610" fmla="*/ f473 1 9313016"/>
                <a:gd name="f611" fmla="*/ f474 1 9313016"/>
                <a:gd name="f612" fmla="*/ f475 1 6858000"/>
                <a:gd name="f613" fmla="*/ f476 1 9313016"/>
                <a:gd name="f614" fmla="*/ f477 1 6858000"/>
                <a:gd name="f615" fmla="*/ f478 1 9313016"/>
                <a:gd name="f616" fmla="*/ f479 1 6858000"/>
                <a:gd name="f617" fmla="*/ f480 1 9313016"/>
                <a:gd name="f618" fmla="*/ f481 1 6858000"/>
                <a:gd name="f619" fmla="*/ f482 1 9313016"/>
                <a:gd name="f620" fmla="*/ f483 1 6858000"/>
                <a:gd name="f621" fmla="*/ f484 1 9313016"/>
                <a:gd name="f622" fmla="*/ f485 1 6858000"/>
                <a:gd name="f623" fmla="*/ f486 1 9313016"/>
                <a:gd name="f624" fmla="*/ f487 1 6858000"/>
                <a:gd name="f625" fmla="*/ f488 1 9313016"/>
                <a:gd name="f626" fmla="*/ f489 1 6858000"/>
                <a:gd name="f627" fmla="*/ f490 1 9313016"/>
                <a:gd name="f628" fmla="*/ f491 1 6858000"/>
                <a:gd name="f629" fmla="*/ f492 1 9313016"/>
                <a:gd name="f630" fmla="*/ f493 1 9313016"/>
                <a:gd name="f631" fmla="*/ f494 1 9313016"/>
                <a:gd name="f632" fmla="*/ f495 1 6858000"/>
                <a:gd name="f633" fmla="*/ f496 1 9313016"/>
                <a:gd name="f634" fmla="*/ f497 1 6858000"/>
                <a:gd name="f635" fmla="*/ f498 1 9313016"/>
                <a:gd name="f636" fmla="*/ f499 1 6858000"/>
                <a:gd name="f637" fmla="*/ f500 1 9313016"/>
                <a:gd name="f638" fmla="*/ f501 1 6858000"/>
                <a:gd name="f639" fmla="*/ f502 1 9313016"/>
                <a:gd name="f640" fmla="*/ f503 1 6858000"/>
                <a:gd name="f641" fmla="*/ f504 1 9313016"/>
                <a:gd name="f642" fmla="*/ f505 1 6858000"/>
                <a:gd name="f643" fmla="*/ f506 1 9313016"/>
                <a:gd name="f644" fmla="*/ f507 1 6858000"/>
                <a:gd name="f645" fmla="*/ f508 1 9313016"/>
                <a:gd name="f646" fmla="*/ f509 1 6858000"/>
                <a:gd name="f647" fmla="*/ f365 1 f372"/>
                <a:gd name="f648" fmla="*/ f366 1 f372"/>
                <a:gd name="f649" fmla="*/ f365 1 f373"/>
                <a:gd name="f650" fmla="*/ f367 1 f373"/>
                <a:gd name="f651" fmla="*/ f511 1 f372"/>
                <a:gd name="f652" fmla="*/ f512 1 f373"/>
                <a:gd name="f653" fmla="*/ f513 1 f372"/>
                <a:gd name="f654" fmla="*/ f514 1 f372"/>
                <a:gd name="f655" fmla="*/ f515 1 f373"/>
                <a:gd name="f656" fmla="*/ f516 1 f372"/>
                <a:gd name="f657" fmla="*/ f517 1 f373"/>
                <a:gd name="f658" fmla="*/ f518 1 f372"/>
                <a:gd name="f659" fmla="*/ f519 1 f373"/>
                <a:gd name="f660" fmla="*/ f520 1 f372"/>
                <a:gd name="f661" fmla="*/ f521 1 f373"/>
                <a:gd name="f662" fmla="*/ f522 1 f372"/>
                <a:gd name="f663" fmla="*/ f523 1 f373"/>
                <a:gd name="f664" fmla="*/ f524 1 f372"/>
                <a:gd name="f665" fmla="*/ f525 1 f373"/>
                <a:gd name="f666" fmla="*/ f526 1 f372"/>
                <a:gd name="f667" fmla="*/ f527 1 f373"/>
                <a:gd name="f668" fmla="*/ f528 1 f372"/>
                <a:gd name="f669" fmla="*/ f529 1 f373"/>
                <a:gd name="f670" fmla="*/ f530 1 f372"/>
                <a:gd name="f671" fmla="*/ f531 1 f373"/>
                <a:gd name="f672" fmla="*/ f532 1 f372"/>
                <a:gd name="f673" fmla="*/ f533 1 f373"/>
                <a:gd name="f674" fmla="*/ f534 1 f372"/>
                <a:gd name="f675" fmla="*/ f535 1 f373"/>
                <a:gd name="f676" fmla="*/ f536 1 f372"/>
                <a:gd name="f677" fmla="*/ f537 1 f373"/>
                <a:gd name="f678" fmla="*/ f538 1 f372"/>
                <a:gd name="f679" fmla="*/ f539 1 f373"/>
                <a:gd name="f680" fmla="*/ f540 1 f372"/>
                <a:gd name="f681" fmla="*/ f541 1 f373"/>
                <a:gd name="f682" fmla="*/ f542 1 f372"/>
                <a:gd name="f683" fmla="*/ f543 1 f373"/>
                <a:gd name="f684" fmla="*/ f544 1 f372"/>
                <a:gd name="f685" fmla="*/ f545 1 f373"/>
                <a:gd name="f686" fmla="*/ f546 1 f372"/>
                <a:gd name="f687" fmla="*/ f547 1 f373"/>
                <a:gd name="f688" fmla="*/ f548 1 f372"/>
                <a:gd name="f689" fmla="*/ f549 1 f373"/>
                <a:gd name="f690" fmla="*/ f550 1 f372"/>
                <a:gd name="f691" fmla="*/ f551 1 f373"/>
                <a:gd name="f692" fmla="*/ f552 1 f372"/>
                <a:gd name="f693" fmla="*/ f553 1 f373"/>
                <a:gd name="f694" fmla="*/ f554 1 f372"/>
                <a:gd name="f695" fmla="*/ f555 1 f373"/>
                <a:gd name="f696" fmla="*/ f556 1 f372"/>
                <a:gd name="f697" fmla="*/ f557 1 f372"/>
                <a:gd name="f698" fmla="*/ f558 1 f373"/>
                <a:gd name="f699" fmla="*/ f559 1 f372"/>
                <a:gd name="f700" fmla="*/ f560 1 f373"/>
                <a:gd name="f701" fmla="*/ f561 1 f372"/>
                <a:gd name="f702" fmla="*/ f562 1 f373"/>
                <a:gd name="f703" fmla="*/ f563 1 f372"/>
                <a:gd name="f704" fmla="*/ f564 1 f373"/>
                <a:gd name="f705" fmla="*/ f565 1 f372"/>
                <a:gd name="f706" fmla="*/ f566 1 f373"/>
                <a:gd name="f707" fmla="*/ f567 1 f372"/>
                <a:gd name="f708" fmla="*/ f568 1 f373"/>
                <a:gd name="f709" fmla="*/ f569 1 f372"/>
                <a:gd name="f710" fmla="*/ f570 1 f373"/>
                <a:gd name="f711" fmla="*/ f571 1 f372"/>
                <a:gd name="f712" fmla="*/ f572 1 f373"/>
                <a:gd name="f713" fmla="*/ f573 1 f372"/>
                <a:gd name="f714" fmla="*/ f574 1 f373"/>
                <a:gd name="f715" fmla="*/ f575 1 f372"/>
                <a:gd name="f716" fmla="*/ f576 1 f373"/>
                <a:gd name="f717" fmla="*/ f577 1 f372"/>
                <a:gd name="f718" fmla="*/ f578 1 f373"/>
                <a:gd name="f719" fmla="*/ f579 1 f372"/>
                <a:gd name="f720" fmla="*/ f580 1 f373"/>
                <a:gd name="f721" fmla="*/ f581 1 f372"/>
                <a:gd name="f722" fmla="*/ f582 1 f373"/>
                <a:gd name="f723" fmla="*/ f583 1 f372"/>
                <a:gd name="f724" fmla="*/ f584 1 f373"/>
                <a:gd name="f725" fmla="*/ f585 1 f372"/>
                <a:gd name="f726" fmla="*/ f586 1 f373"/>
                <a:gd name="f727" fmla="*/ f587 1 f372"/>
                <a:gd name="f728" fmla="*/ f588 1 f373"/>
                <a:gd name="f729" fmla="*/ f589 1 f372"/>
                <a:gd name="f730" fmla="*/ f590 1 f373"/>
                <a:gd name="f731" fmla="*/ f591 1 f372"/>
                <a:gd name="f732" fmla="*/ f592 1 f373"/>
                <a:gd name="f733" fmla="*/ f593 1 f372"/>
                <a:gd name="f734" fmla="*/ f594 1 f373"/>
                <a:gd name="f735" fmla="*/ f595 1 f372"/>
                <a:gd name="f736" fmla="*/ f596 1 f373"/>
                <a:gd name="f737" fmla="*/ f597 1 f372"/>
                <a:gd name="f738" fmla="*/ f598 1 f373"/>
                <a:gd name="f739" fmla="*/ f599 1 f372"/>
                <a:gd name="f740" fmla="*/ f600 1 f373"/>
                <a:gd name="f741" fmla="*/ f601 1 f372"/>
                <a:gd name="f742" fmla="*/ f602 1 f373"/>
                <a:gd name="f743" fmla="*/ f603 1 f372"/>
                <a:gd name="f744" fmla="*/ f604 1 f373"/>
                <a:gd name="f745" fmla="*/ f605 1 f372"/>
                <a:gd name="f746" fmla="*/ f606 1 f373"/>
                <a:gd name="f747" fmla="*/ f607 1 f372"/>
                <a:gd name="f748" fmla="*/ f608 1 f373"/>
                <a:gd name="f749" fmla="*/ f609 1 f372"/>
                <a:gd name="f750" fmla="*/ f610 1 f372"/>
                <a:gd name="f751" fmla="*/ f611 1 f372"/>
                <a:gd name="f752" fmla="*/ f612 1 f373"/>
                <a:gd name="f753" fmla="*/ f613 1 f372"/>
                <a:gd name="f754" fmla="*/ f614 1 f373"/>
                <a:gd name="f755" fmla="*/ f615 1 f372"/>
                <a:gd name="f756" fmla="*/ f616 1 f373"/>
                <a:gd name="f757" fmla="*/ f617 1 f372"/>
                <a:gd name="f758" fmla="*/ f618 1 f373"/>
                <a:gd name="f759" fmla="*/ f619 1 f372"/>
                <a:gd name="f760" fmla="*/ f620 1 f373"/>
                <a:gd name="f761" fmla="*/ f621 1 f372"/>
                <a:gd name="f762" fmla="*/ f622 1 f373"/>
                <a:gd name="f763" fmla="*/ f623 1 f372"/>
                <a:gd name="f764" fmla="*/ f624 1 f373"/>
                <a:gd name="f765" fmla="*/ f625 1 f372"/>
                <a:gd name="f766" fmla="*/ f626 1 f373"/>
                <a:gd name="f767" fmla="*/ f627 1 f372"/>
                <a:gd name="f768" fmla="*/ f628 1 f373"/>
                <a:gd name="f769" fmla="*/ f629 1 f372"/>
                <a:gd name="f770" fmla="*/ f630 1 f372"/>
                <a:gd name="f771" fmla="*/ f631 1 f372"/>
                <a:gd name="f772" fmla="*/ f632 1 f373"/>
                <a:gd name="f773" fmla="*/ f633 1 f372"/>
                <a:gd name="f774" fmla="*/ f634 1 f373"/>
                <a:gd name="f775" fmla="*/ f635 1 f372"/>
                <a:gd name="f776" fmla="*/ f636 1 f373"/>
                <a:gd name="f777" fmla="*/ f637 1 f372"/>
                <a:gd name="f778" fmla="*/ f638 1 f373"/>
                <a:gd name="f779" fmla="*/ f639 1 f372"/>
                <a:gd name="f780" fmla="*/ f640 1 f373"/>
                <a:gd name="f781" fmla="*/ f641 1 f372"/>
                <a:gd name="f782" fmla="*/ f642 1 f373"/>
                <a:gd name="f783" fmla="*/ f643 1 f372"/>
                <a:gd name="f784" fmla="*/ f644 1 f373"/>
                <a:gd name="f785" fmla="*/ f645 1 f372"/>
                <a:gd name="f786" fmla="*/ f646 1 f373"/>
                <a:gd name="f787" fmla="*/ f647 f363 1"/>
                <a:gd name="f788" fmla="*/ f648 f363 1"/>
                <a:gd name="f789" fmla="*/ f650 f364 1"/>
                <a:gd name="f790" fmla="*/ f649 f364 1"/>
                <a:gd name="f791" fmla="*/ f651 f363 1"/>
                <a:gd name="f792" fmla="*/ f652 f364 1"/>
                <a:gd name="f793" fmla="*/ f653 f363 1"/>
                <a:gd name="f794" fmla="*/ f654 f363 1"/>
                <a:gd name="f795" fmla="*/ f655 f364 1"/>
                <a:gd name="f796" fmla="*/ f656 f363 1"/>
                <a:gd name="f797" fmla="*/ f657 f364 1"/>
                <a:gd name="f798" fmla="*/ f658 f363 1"/>
                <a:gd name="f799" fmla="*/ f659 f364 1"/>
                <a:gd name="f800" fmla="*/ f660 f363 1"/>
                <a:gd name="f801" fmla="*/ f661 f364 1"/>
                <a:gd name="f802" fmla="*/ f662 f363 1"/>
                <a:gd name="f803" fmla="*/ f663 f364 1"/>
                <a:gd name="f804" fmla="*/ f664 f363 1"/>
                <a:gd name="f805" fmla="*/ f665 f364 1"/>
                <a:gd name="f806" fmla="*/ f666 f363 1"/>
                <a:gd name="f807" fmla="*/ f667 f364 1"/>
                <a:gd name="f808" fmla="*/ f668 f363 1"/>
                <a:gd name="f809" fmla="*/ f669 f364 1"/>
                <a:gd name="f810" fmla="*/ f670 f363 1"/>
                <a:gd name="f811" fmla="*/ f671 f364 1"/>
                <a:gd name="f812" fmla="*/ f672 f363 1"/>
                <a:gd name="f813" fmla="*/ f673 f364 1"/>
                <a:gd name="f814" fmla="*/ f674 f363 1"/>
                <a:gd name="f815" fmla="*/ f675 f364 1"/>
                <a:gd name="f816" fmla="*/ f676 f363 1"/>
                <a:gd name="f817" fmla="*/ f677 f364 1"/>
                <a:gd name="f818" fmla="*/ f678 f363 1"/>
                <a:gd name="f819" fmla="*/ f679 f364 1"/>
                <a:gd name="f820" fmla="*/ f680 f363 1"/>
                <a:gd name="f821" fmla="*/ f681 f364 1"/>
                <a:gd name="f822" fmla="*/ f682 f363 1"/>
                <a:gd name="f823" fmla="*/ f683 f364 1"/>
                <a:gd name="f824" fmla="*/ f684 f363 1"/>
                <a:gd name="f825" fmla="*/ f685 f364 1"/>
                <a:gd name="f826" fmla="*/ f686 f363 1"/>
                <a:gd name="f827" fmla="*/ f687 f364 1"/>
                <a:gd name="f828" fmla="*/ f688 f363 1"/>
                <a:gd name="f829" fmla="*/ f689 f364 1"/>
                <a:gd name="f830" fmla="*/ f690 f363 1"/>
                <a:gd name="f831" fmla="*/ f691 f364 1"/>
                <a:gd name="f832" fmla="*/ f692 f363 1"/>
                <a:gd name="f833" fmla="*/ f693 f364 1"/>
                <a:gd name="f834" fmla="*/ f694 f363 1"/>
                <a:gd name="f835" fmla="*/ f695 f364 1"/>
                <a:gd name="f836" fmla="*/ f696 f363 1"/>
                <a:gd name="f837" fmla="*/ f697 f363 1"/>
                <a:gd name="f838" fmla="*/ f698 f364 1"/>
                <a:gd name="f839" fmla="*/ f699 f363 1"/>
                <a:gd name="f840" fmla="*/ f700 f364 1"/>
                <a:gd name="f841" fmla="*/ f701 f363 1"/>
                <a:gd name="f842" fmla="*/ f702 f364 1"/>
                <a:gd name="f843" fmla="*/ f703 f363 1"/>
                <a:gd name="f844" fmla="*/ f704 f364 1"/>
                <a:gd name="f845" fmla="*/ f705 f363 1"/>
                <a:gd name="f846" fmla="*/ f706 f364 1"/>
                <a:gd name="f847" fmla="*/ f707 f363 1"/>
                <a:gd name="f848" fmla="*/ f708 f364 1"/>
                <a:gd name="f849" fmla="*/ f709 f363 1"/>
                <a:gd name="f850" fmla="*/ f710 f364 1"/>
                <a:gd name="f851" fmla="*/ f711 f363 1"/>
                <a:gd name="f852" fmla="*/ f712 f364 1"/>
                <a:gd name="f853" fmla="*/ f713 f363 1"/>
                <a:gd name="f854" fmla="*/ f714 f364 1"/>
                <a:gd name="f855" fmla="*/ f715 f363 1"/>
                <a:gd name="f856" fmla="*/ f716 f364 1"/>
                <a:gd name="f857" fmla="*/ f717 f363 1"/>
                <a:gd name="f858" fmla="*/ f718 f364 1"/>
                <a:gd name="f859" fmla="*/ f719 f363 1"/>
                <a:gd name="f860" fmla="*/ f720 f364 1"/>
                <a:gd name="f861" fmla="*/ f721 f363 1"/>
                <a:gd name="f862" fmla="*/ f722 f364 1"/>
                <a:gd name="f863" fmla="*/ f723 f363 1"/>
                <a:gd name="f864" fmla="*/ f724 f364 1"/>
                <a:gd name="f865" fmla="*/ f725 f363 1"/>
                <a:gd name="f866" fmla="*/ f726 f364 1"/>
                <a:gd name="f867" fmla="*/ f727 f363 1"/>
                <a:gd name="f868" fmla="*/ f728 f364 1"/>
                <a:gd name="f869" fmla="*/ f729 f363 1"/>
                <a:gd name="f870" fmla="*/ f730 f364 1"/>
                <a:gd name="f871" fmla="*/ f731 f363 1"/>
                <a:gd name="f872" fmla="*/ f732 f364 1"/>
                <a:gd name="f873" fmla="*/ f733 f363 1"/>
                <a:gd name="f874" fmla="*/ f734 f364 1"/>
                <a:gd name="f875" fmla="*/ f735 f363 1"/>
                <a:gd name="f876" fmla="*/ f736 f364 1"/>
                <a:gd name="f877" fmla="*/ f737 f363 1"/>
                <a:gd name="f878" fmla="*/ f738 f364 1"/>
                <a:gd name="f879" fmla="*/ f739 f363 1"/>
                <a:gd name="f880" fmla="*/ f740 f364 1"/>
                <a:gd name="f881" fmla="*/ f741 f363 1"/>
                <a:gd name="f882" fmla="*/ f742 f364 1"/>
                <a:gd name="f883" fmla="*/ f743 f363 1"/>
                <a:gd name="f884" fmla="*/ f744 f364 1"/>
                <a:gd name="f885" fmla="*/ f745 f363 1"/>
                <a:gd name="f886" fmla="*/ f746 f364 1"/>
                <a:gd name="f887" fmla="*/ f747 f363 1"/>
                <a:gd name="f888" fmla="*/ f748 f364 1"/>
                <a:gd name="f889" fmla="*/ f749 f363 1"/>
                <a:gd name="f890" fmla="*/ f750 f363 1"/>
                <a:gd name="f891" fmla="*/ f751 f363 1"/>
                <a:gd name="f892" fmla="*/ f752 f364 1"/>
                <a:gd name="f893" fmla="*/ f753 f363 1"/>
                <a:gd name="f894" fmla="*/ f754 f364 1"/>
                <a:gd name="f895" fmla="*/ f755 f363 1"/>
                <a:gd name="f896" fmla="*/ f756 f364 1"/>
                <a:gd name="f897" fmla="*/ f757 f363 1"/>
                <a:gd name="f898" fmla="*/ f758 f364 1"/>
                <a:gd name="f899" fmla="*/ f759 f363 1"/>
                <a:gd name="f900" fmla="*/ f760 f364 1"/>
                <a:gd name="f901" fmla="*/ f761 f363 1"/>
                <a:gd name="f902" fmla="*/ f762 f364 1"/>
                <a:gd name="f903" fmla="*/ f763 f363 1"/>
                <a:gd name="f904" fmla="*/ f764 f364 1"/>
                <a:gd name="f905" fmla="*/ f765 f363 1"/>
                <a:gd name="f906" fmla="*/ f766 f364 1"/>
                <a:gd name="f907" fmla="*/ f767 f363 1"/>
                <a:gd name="f908" fmla="*/ f768 f364 1"/>
                <a:gd name="f909" fmla="*/ f769 f363 1"/>
                <a:gd name="f910" fmla="*/ f770 f363 1"/>
                <a:gd name="f911" fmla="*/ f771 f363 1"/>
                <a:gd name="f912" fmla="*/ f772 f364 1"/>
                <a:gd name="f913" fmla="*/ f773 f363 1"/>
                <a:gd name="f914" fmla="*/ f774 f364 1"/>
                <a:gd name="f915" fmla="*/ f775 f363 1"/>
                <a:gd name="f916" fmla="*/ f776 f364 1"/>
                <a:gd name="f917" fmla="*/ f777 f363 1"/>
                <a:gd name="f918" fmla="*/ f778 f364 1"/>
                <a:gd name="f919" fmla="*/ f779 f363 1"/>
                <a:gd name="f920" fmla="*/ f780 f364 1"/>
                <a:gd name="f921" fmla="*/ f781 f363 1"/>
                <a:gd name="f922" fmla="*/ f782 f364 1"/>
                <a:gd name="f923" fmla="*/ f783 f363 1"/>
                <a:gd name="f924" fmla="*/ f784 f364 1"/>
                <a:gd name="f925" fmla="*/ f785 f363 1"/>
                <a:gd name="f926" fmla="*/ f786 f364 1"/>
              </a:gdLst>
              <a:ahLst/>
              <a:cxnLst>
                <a:cxn ang="3cd4">
                  <a:pos x="hc" y="t"/>
                </a:cxn>
                <a:cxn ang="0">
                  <a:pos x="r" y="vc"/>
                </a:cxn>
                <a:cxn ang="cd4">
                  <a:pos x="hc" y="b"/>
                </a:cxn>
                <a:cxn ang="cd2">
                  <a:pos x="l" y="vc"/>
                </a:cxn>
                <a:cxn ang="f510">
                  <a:pos x="f791" y="f792"/>
                </a:cxn>
                <a:cxn ang="f510">
                  <a:pos x="f793" y="f792"/>
                </a:cxn>
                <a:cxn ang="f510">
                  <a:pos x="f794" y="f795"/>
                </a:cxn>
                <a:cxn ang="f510">
                  <a:pos x="f796" y="f797"/>
                </a:cxn>
                <a:cxn ang="f510">
                  <a:pos x="f798" y="f799"/>
                </a:cxn>
                <a:cxn ang="f510">
                  <a:pos x="f800" y="f801"/>
                </a:cxn>
                <a:cxn ang="f510">
                  <a:pos x="f802" y="f803"/>
                </a:cxn>
                <a:cxn ang="f510">
                  <a:pos x="f804" y="f805"/>
                </a:cxn>
                <a:cxn ang="f510">
                  <a:pos x="f806" y="f807"/>
                </a:cxn>
                <a:cxn ang="f510">
                  <a:pos x="f808" y="f809"/>
                </a:cxn>
                <a:cxn ang="f510">
                  <a:pos x="f810" y="f811"/>
                </a:cxn>
                <a:cxn ang="f510">
                  <a:pos x="f812" y="f813"/>
                </a:cxn>
                <a:cxn ang="f510">
                  <a:pos x="f814" y="f815"/>
                </a:cxn>
                <a:cxn ang="f510">
                  <a:pos x="f816" y="f817"/>
                </a:cxn>
                <a:cxn ang="f510">
                  <a:pos x="f818" y="f819"/>
                </a:cxn>
                <a:cxn ang="f510">
                  <a:pos x="f820" y="f821"/>
                </a:cxn>
                <a:cxn ang="f510">
                  <a:pos x="f822" y="f823"/>
                </a:cxn>
                <a:cxn ang="f510">
                  <a:pos x="f824" y="f825"/>
                </a:cxn>
                <a:cxn ang="f510">
                  <a:pos x="f826" y="f827"/>
                </a:cxn>
                <a:cxn ang="f510">
                  <a:pos x="f828" y="f829"/>
                </a:cxn>
                <a:cxn ang="f510">
                  <a:pos x="f830" y="f831"/>
                </a:cxn>
                <a:cxn ang="f510">
                  <a:pos x="f832" y="f833"/>
                </a:cxn>
                <a:cxn ang="f510">
                  <a:pos x="f834" y="f835"/>
                </a:cxn>
                <a:cxn ang="f510">
                  <a:pos x="f836" y="f835"/>
                </a:cxn>
                <a:cxn ang="f510">
                  <a:pos x="f837" y="f838"/>
                </a:cxn>
                <a:cxn ang="f510">
                  <a:pos x="f839" y="f840"/>
                </a:cxn>
                <a:cxn ang="f510">
                  <a:pos x="f841" y="f842"/>
                </a:cxn>
                <a:cxn ang="f510">
                  <a:pos x="f843" y="f844"/>
                </a:cxn>
                <a:cxn ang="f510">
                  <a:pos x="f845" y="f846"/>
                </a:cxn>
                <a:cxn ang="f510">
                  <a:pos x="f847" y="f848"/>
                </a:cxn>
                <a:cxn ang="f510">
                  <a:pos x="f849" y="f850"/>
                </a:cxn>
                <a:cxn ang="f510">
                  <a:pos x="f851" y="f852"/>
                </a:cxn>
                <a:cxn ang="f510">
                  <a:pos x="f853" y="f854"/>
                </a:cxn>
                <a:cxn ang="f510">
                  <a:pos x="f855" y="f856"/>
                </a:cxn>
                <a:cxn ang="f510">
                  <a:pos x="f857" y="f858"/>
                </a:cxn>
                <a:cxn ang="f510">
                  <a:pos x="f859" y="f860"/>
                </a:cxn>
                <a:cxn ang="f510">
                  <a:pos x="f861" y="f862"/>
                </a:cxn>
                <a:cxn ang="f510">
                  <a:pos x="f863" y="f864"/>
                </a:cxn>
                <a:cxn ang="f510">
                  <a:pos x="f865" y="f866"/>
                </a:cxn>
                <a:cxn ang="f510">
                  <a:pos x="f867" y="f868"/>
                </a:cxn>
                <a:cxn ang="f510">
                  <a:pos x="f869" y="f870"/>
                </a:cxn>
                <a:cxn ang="f510">
                  <a:pos x="f871" y="f872"/>
                </a:cxn>
                <a:cxn ang="f510">
                  <a:pos x="f873" y="f874"/>
                </a:cxn>
                <a:cxn ang="f510">
                  <a:pos x="f875" y="f876"/>
                </a:cxn>
                <a:cxn ang="f510">
                  <a:pos x="f877" y="f878"/>
                </a:cxn>
                <a:cxn ang="f510">
                  <a:pos x="f879" y="f880"/>
                </a:cxn>
                <a:cxn ang="f510">
                  <a:pos x="f881" y="f882"/>
                </a:cxn>
                <a:cxn ang="f510">
                  <a:pos x="f883" y="f884"/>
                </a:cxn>
                <a:cxn ang="f510">
                  <a:pos x="f885" y="f886"/>
                </a:cxn>
                <a:cxn ang="f510">
                  <a:pos x="f887" y="f888"/>
                </a:cxn>
                <a:cxn ang="f510">
                  <a:pos x="f889" y="f792"/>
                </a:cxn>
                <a:cxn ang="f510">
                  <a:pos x="f890" y="f792"/>
                </a:cxn>
                <a:cxn ang="f510">
                  <a:pos x="f891" y="f892"/>
                </a:cxn>
                <a:cxn ang="f510">
                  <a:pos x="f893" y="f894"/>
                </a:cxn>
                <a:cxn ang="f510">
                  <a:pos x="f895" y="f896"/>
                </a:cxn>
                <a:cxn ang="f510">
                  <a:pos x="f897" y="f898"/>
                </a:cxn>
                <a:cxn ang="f510">
                  <a:pos x="f899" y="f900"/>
                </a:cxn>
                <a:cxn ang="f510">
                  <a:pos x="f901" y="f902"/>
                </a:cxn>
                <a:cxn ang="f510">
                  <a:pos x="f903" y="f904"/>
                </a:cxn>
                <a:cxn ang="f510">
                  <a:pos x="f905" y="f906"/>
                </a:cxn>
                <a:cxn ang="f510">
                  <a:pos x="f907" y="f908"/>
                </a:cxn>
                <a:cxn ang="f510">
                  <a:pos x="f909" y="f835"/>
                </a:cxn>
                <a:cxn ang="f510">
                  <a:pos x="f910" y="f835"/>
                </a:cxn>
                <a:cxn ang="f510">
                  <a:pos x="f911" y="f912"/>
                </a:cxn>
                <a:cxn ang="f510">
                  <a:pos x="f913" y="f914"/>
                </a:cxn>
                <a:cxn ang="f510">
                  <a:pos x="f915" y="f916"/>
                </a:cxn>
                <a:cxn ang="f510">
                  <a:pos x="f917" y="f918"/>
                </a:cxn>
                <a:cxn ang="f510">
                  <a:pos x="f919" y="f920"/>
                </a:cxn>
                <a:cxn ang="f510">
                  <a:pos x="f921" y="f922"/>
                </a:cxn>
                <a:cxn ang="f510">
                  <a:pos x="f923" y="f924"/>
                </a:cxn>
                <a:cxn ang="f510">
                  <a:pos x="f925" y="f926"/>
                </a:cxn>
              </a:cxnLst>
              <a:rect l="f787" t="f790" r="f788" b="f789"/>
              <a:pathLst>
                <a:path w="9313016"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138" y="f139"/>
                    <a:pt x="f140" y="f141"/>
                  </a:cubicBezTo>
                  <a:lnTo>
                    <a:pt x="f142" y="f143"/>
                  </a:ln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lose/>
                  <a:moveTo>
                    <a:pt x="f264" y="f5"/>
                  </a:moveTo>
                  <a:lnTo>
                    <a:pt x="f265" y="f5"/>
                  </a:lnTo>
                  <a:lnTo>
                    <a:pt x="f266" y="f267"/>
                  </a:lnTo>
                  <a:cubicBezTo>
                    <a:pt x="f268" y="f269"/>
                    <a:pt x="f270" y="f271"/>
                    <a:pt x="f272" y="f273"/>
                  </a:cubicBezTo>
                  <a:cubicBezTo>
                    <a:pt x="f274" y="f275"/>
                    <a:pt x="f276" y="f277"/>
                    <a:pt x="f278" y="f279"/>
                  </a:cubicBez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cubicBezTo>
                    <a:pt x="f304" y="f305"/>
                    <a:pt x="f306" y="f307"/>
                    <a:pt x="f308" y="f309"/>
                  </a:cubicBezTo>
                  <a:cubicBezTo>
                    <a:pt x="f310" y="f311"/>
                    <a:pt x="f312" y="f313"/>
                    <a:pt x="f314" y="f315"/>
                  </a:cubicBezTo>
                  <a:lnTo>
                    <a:pt x="f316" y="f7"/>
                  </a:lnTo>
                  <a:lnTo>
                    <a:pt x="f317" y="f7"/>
                  </a:lnTo>
                  <a:lnTo>
                    <a:pt x="f318" y="f319"/>
                  </a:lnTo>
                  <a:cubicBezTo>
                    <a:pt x="f320" y="f321"/>
                    <a:pt x="f322" y="f323"/>
                    <a:pt x="f324" y="f325"/>
                  </a:cubicBezTo>
                  <a:cubicBezTo>
                    <a:pt x="f326" y="f327"/>
                    <a:pt x="f328" y="f329"/>
                    <a:pt x="f330" y="f331"/>
                  </a:cubicBezTo>
                  <a:cubicBezTo>
                    <a:pt x="f332" y="f333"/>
                    <a:pt x="f334" y="f335"/>
                    <a:pt x="f336" y="f337"/>
                  </a:cubicBezTo>
                  <a:cubicBezTo>
                    <a:pt x="f338" y="f339"/>
                    <a:pt x="f340" y="f341"/>
                    <a:pt x="f342" y="f343"/>
                  </a:cubicBezTo>
                  <a:cubicBezTo>
                    <a:pt x="f344" y="f345"/>
                    <a:pt x="f346" y="f347"/>
                    <a:pt x="f348" y="f349"/>
                  </a:cubicBezTo>
                  <a:cubicBezTo>
                    <a:pt x="f350" y="f351"/>
                    <a:pt x="f352" y="f353"/>
                    <a:pt x="f354" y="f355"/>
                  </a:cubicBezTo>
                  <a:cubicBezTo>
                    <a:pt x="f356" y="f357"/>
                    <a:pt x="f358" y="f359"/>
                    <a:pt x="f360" y="f361"/>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FAF60F56-7924-4EB5-A0C7-566637F64246}"/>
                </a:ext>
              </a:extLst>
            </p:cNvPr>
            <p:cNvSpPr/>
            <p:nvPr/>
          </p:nvSpPr>
          <p:spPr>
            <a:xfrm>
              <a:off x="1659471" y="3986"/>
              <a:ext cx="9065553" cy="6858000"/>
            </a:xfrm>
            <a:custGeom>
              <a:avLst/>
              <a:gdLst>
                <a:gd name="f0" fmla="val 10800000"/>
                <a:gd name="f1" fmla="val 5400000"/>
                <a:gd name="f2" fmla="val 180"/>
                <a:gd name="f3" fmla="val w"/>
                <a:gd name="f4" fmla="val h"/>
                <a:gd name="f5" fmla="val 0"/>
                <a:gd name="f6" fmla="val 9065550"/>
                <a:gd name="f7" fmla="val 6858000"/>
                <a:gd name="f8" fmla="val 1839951"/>
                <a:gd name="f9" fmla="val 6979427"/>
                <a:gd name="f10" fmla="val 6989586"/>
                <a:gd name="f11" fmla="val 6825"/>
                <a:gd name="f12" fmla="val 8438828"/>
                <a:gd name="f13" fmla="val 1031353"/>
                <a:gd name="f14" fmla="val 9439169"/>
                <a:gd name="f15" fmla="val 2823601"/>
                <a:gd name="f16" fmla="val 8932062"/>
                <a:gd name="f17" fmla="val 4580835"/>
                <a:gd name="f18" fmla="val 8592517"/>
                <a:gd name="f19" fmla="val 5757293"/>
                <a:gd name="f20" fmla="val 7979652"/>
                <a:gd name="f21" fmla="val 5458140"/>
                <a:gd name="f22" fmla="val 7166294"/>
                <a:gd name="f23" fmla="val 6259703"/>
                <a:gd name="f24" fmla="val 7064618"/>
                <a:gd name="f25" fmla="val 6359905"/>
                <a:gd name="f26" fmla="val 6966014"/>
                <a:gd name="f27" fmla="val 6462297"/>
                <a:gd name="f28" fmla="val 6868878"/>
                <a:gd name="f29" fmla="val 6564765"/>
                <a:gd name="f30" fmla="val 6591881"/>
                <a:gd name="f31" fmla="val 5184648"/>
                <a:gd name="f32" fmla="val 5244877"/>
                <a:gd name="f33" fmla="val 6817615"/>
                <a:gd name="f34" fmla="val 5481027"/>
                <a:gd name="f35" fmla="val 6649287"/>
                <a:gd name="f36" fmla="val 5723665"/>
                <a:gd name="f37" fmla="val 6398593"/>
                <a:gd name="f38" fmla="val 6033853"/>
                <a:gd name="f39" fmla="val 6069135"/>
                <a:gd name="f40" fmla="val 6175680"/>
                <a:gd name="f41" fmla="val 5918484"/>
                <a:gd name="f42" fmla="val 6322395"/>
                <a:gd name="f43" fmla="val 5762660"/>
                <a:gd name="f44" fmla="val 6480248"/>
                <a:gd name="f45" fmla="val 5607082"/>
                <a:gd name="f46" fmla="val 6893276"/>
                <a:gd name="f47" fmla="val 5200077"/>
                <a:gd name="f48" fmla="val 7273697"/>
                <a:gd name="f49" fmla="val 5002920"/>
                <a:gd name="f50" fmla="val 7551502"/>
                <a:gd name="f51" fmla="val 4859004"/>
                <a:gd name="f52" fmla="val 7687884"/>
                <a:gd name="f53" fmla="val 4788339"/>
                <a:gd name="f54" fmla="val 7795540"/>
                <a:gd name="f55" fmla="val 4732559"/>
                <a:gd name="f56" fmla="val 7844227"/>
                <a:gd name="f57" fmla="val 4683074"/>
                <a:gd name="f58" fmla="val 7898759"/>
                <a:gd name="f59" fmla="val 4627636"/>
                <a:gd name="f60" fmla="val 7956165"/>
                <a:gd name="f61" fmla="val 4502313"/>
                <a:gd name="f62" fmla="val 8005810"/>
                <a:gd name="f63" fmla="val 4330239"/>
                <a:gd name="f64" fmla="val 8132968"/>
                <a:gd name="f65" fmla="val 3889611"/>
                <a:gd name="f66" fmla="val 8136446"/>
                <a:gd name="f67" fmla="val 3427460"/>
                <a:gd name="f68" fmla="val 8016191"/>
                <a:gd name="f69" fmla="val 2956574"/>
                <a:gd name="f70" fmla="val 7900876"/>
                <a:gd name="f71" fmla="val 2505064"/>
                <a:gd name="f72" fmla="val 7669287"/>
                <a:gd name="f73" fmla="val 2048671"/>
                <a:gd name="f74" fmla="val 7346424"/>
                <a:gd name="f75" fmla="val 1636739"/>
                <a:gd name="f76" fmla="val 6979764"/>
                <a:gd name="f77" fmla="val 1168830"/>
                <a:gd name="f78" fmla="val 6512706"/>
                <a:gd name="f79" fmla="val 773489"/>
                <a:gd name="f80" fmla="val 5995751"/>
                <a:gd name="f81" fmla="val 493319"/>
                <a:gd name="f82" fmla="val 5491195"/>
                <a:gd name="f83" fmla="val 219884"/>
                <a:gd name="f84" fmla="val 4972174"/>
                <a:gd name="f85" fmla="val 75383"/>
                <a:gd name="f86" fmla="val 4494836"/>
                <a:gd name="f87" fmla="val 3554318"/>
                <a:gd name="f88" fmla="val 2669191"/>
                <a:gd name="f89" fmla="val 437197"/>
                <a:gd name="f90" fmla="val 2002499"/>
                <a:gd name="f91" fmla="val 1094261"/>
                <a:gd name="f92" fmla="val 1676360"/>
                <a:gd name="f93" fmla="val 1415667"/>
                <a:gd name="f94" fmla="val 1420225"/>
                <a:gd name="f95" fmla="val 1790023"/>
                <a:gd name="f96" fmla="val 1241306"/>
                <a:gd name="f97" fmla="val 2206935"/>
                <a:gd name="f98" fmla="val 1055782"/>
                <a:gd name="f99" fmla="val 2639169"/>
                <a:gd name="f100" fmla="val 961736"/>
                <a:gd name="f101" fmla="val 3099027"/>
                <a:gd name="f102" fmla="val 3573719"/>
                <a:gd name="f103" fmla="val 4005124"/>
                <a:gd name="f104" fmla="val 1039805"/>
                <a:gd name="f105" fmla="val 4425841"/>
                <a:gd name="f106" fmla="val 1193878"/>
                <a:gd name="f107" fmla="val 4824208"/>
                <a:gd name="f108" fmla="val 1342457"/>
                <a:gd name="f109" fmla="val 5208423"/>
                <a:gd name="f110" fmla="val 1557214"/>
                <a:gd name="f111" fmla="val 5561306"/>
                <a:gd name="f112" fmla="val 1832096"/>
                <a:gd name="f113" fmla="val 5873050"/>
                <a:gd name="f114" fmla="val 2157126"/>
                <a:gd name="f115" fmla="val 6241599"/>
                <a:gd name="f116" fmla="val 2564661"/>
                <a:gd name="f117" fmla="val 6544656"/>
                <a:gd name="f118" fmla="val 3010752"/>
                <a:gd name="f119" fmla="val 6749475"/>
                <a:gd name="f120" fmla="val 3069003"/>
                <a:gd name="f121" fmla="val 6776219"/>
                <a:gd name="f122" fmla="val 3127773"/>
                <a:gd name="f123" fmla="val 6801314"/>
                <a:gd name="f124" fmla="val 3187037"/>
                <a:gd name="f125" fmla="val 6824756"/>
                <a:gd name="f126" fmla="val 3278211"/>
                <a:gd name="f127" fmla="val 1480830"/>
                <a:gd name="f128" fmla="val 1427607"/>
                <a:gd name="f129" fmla="val 6811515"/>
                <a:gd name="f130" fmla="val 1312870"/>
                <a:gd name="f131" fmla="val 6705919"/>
                <a:gd name="f132" fmla="val 1203751"/>
                <a:gd name="f133" fmla="val 6594470"/>
                <a:gd name="f134" fmla="val 1100739"/>
                <a:gd name="f135" fmla="val 6477651"/>
                <a:gd name="f136" fmla="val 415045"/>
                <a:gd name="f137" fmla="val 5700097"/>
                <a:gd name="f138" fmla="val 4684635"/>
                <a:gd name="f139" fmla="val 3573620"/>
                <a:gd name="f140" fmla="val 2121118"/>
                <a:gd name="f141" fmla="val 709459"/>
                <a:gd name="f142" fmla="val 831902"/>
                <a:gd name="f143" fmla="val 1805513"/>
                <a:gd name="f144" fmla="val 24133"/>
                <a:gd name="f145" fmla="+- 0 0 -90"/>
                <a:gd name="f146" fmla="*/ f3 1 9065550"/>
                <a:gd name="f147" fmla="*/ f4 1 6858000"/>
                <a:gd name="f148" fmla="val f5"/>
                <a:gd name="f149" fmla="val f6"/>
                <a:gd name="f150" fmla="val f7"/>
                <a:gd name="f151" fmla="*/ f145 f0 1"/>
                <a:gd name="f152" fmla="+- f150 0 f148"/>
                <a:gd name="f153" fmla="+- f149 0 f148"/>
                <a:gd name="f154" fmla="*/ f151 1 f2"/>
                <a:gd name="f155" fmla="*/ f153 1 9065550"/>
                <a:gd name="f156" fmla="*/ f152 1 6858000"/>
                <a:gd name="f157" fmla="*/ 1839951 f153 1"/>
                <a:gd name="f158" fmla="*/ 0 f152 1"/>
                <a:gd name="f159" fmla="*/ 6979427 f153 1"/>
                <a:gd name="f160" fmla="*/ 6989586 f153 1"/>
                <a:gd name="f161" fmla="*/ 6825 f152 1"/>
                <a:gd name="f162" fmla="*/ 8932062 f153 1"/>
                <a:gd name="f163" fmla="*/ 4580835 f152 1"/>
                <a:gd name="f164" fmla="*/ 7166294 f153 1"/>
                <a:gd name="f165" fmla="*/ 6259703 f152 1"/>
                <a:gd name="f166" fmla="*/ 6868878 f153 1"/>
                <a:gd name="f167" fmla="*/ 6564765 f152 1"/>
                <a:gd name="f168" fmla="*/ 6591881 f153 1"/>
                <a:gd name="f169" fmla="*/ 6858000 f152 1"/>
                <a:gd name="f170" fmla="*/ 5184648 f153 1"/>
                <a:gd name="f171" fmla="*/ 5244877 f153 1"/>
                <a:gd name="f172" fmla="*/ 6817615 f152 1"/>
                <a:gd name="f173" fmla="*/ 6033853 f153 1"/>
                <a:gd name="f174" fmla="*/ 6069135 f152 1"/>
                <a:gd name="f175" fmla="*/ 6480248 f153 1"/>
                <a:gd name="f176" fmla="*/ 5607082 f152 1"/>
                <a:gd name="f177" fmla="*/ 7551502 f153 1"/>
                <a:gd name="f178" fmla="*/ 4859004 f152 1"/>
                <a:gd name="f179" fmla="*/ 7844227 f153 1"/>
                <a:gd name="f180" fmla="*/ 4683074 f152 1"/>
                <a:gd name="f181" fmla="*/ 8005810 f153 1"/>
                <a:gd name="f182" fmla="*/ 4330239 f152 1"/>
                <a:gd name="f183" fmla="*/ 8016191 f153 1"/>
                <a:gd name="f184" fmla="*/ 2956574 f152 1"/>
                <a:gd name="f185" fmla="*/ 7346424 f153 1"/>
                <a:gd name="f186" fmla="*/ 1636739 f152 1"/>
                <a:gd name="f187" fmla="*/ 5995751 f153 1"/>
                <a:gd name="f188" fmla="*/ 493319 f152 1"/>
                <a:gd name="f189" fmla="*/ 4494836 f153 1"/>
                <a:gd name="f190" fmla="*/ 75383 f152 1"/>
                <a:gd name="f191" fmla="*/ 2002499 f153 1"/>
                <a:gd name="f192" fmla="*/ 1094261 f152 1"/>
                <a:gd name="f193" fmla="*/ 1241306 f153 1"/>
                <a:gd name="f194" fmla="*/ 2206935 f152 1"/>
                <a:gd name="f195" fmla="*/ 961736 f153 1"/>
                <a:gd name="f196" fmla="*/ 3573719 f152 1"/>
                <a:gd name="f197" fmla="*/ 1193878 f153 1"/>
                <a:gd name="f198" fmla="*/ 4824208 f152 1"/>
                <a:gd name="f199" fmla="*/ 1832096 f153 1"/>
                <a:gd name="f200" fmla="*/ 5873050 f152 1"/>
                <a:gd name="f201" fmla="*/ 3010752 f153 1"/>
                <a:gd name="f202" fmla="*/ 6749475 f152 1"/>
                <a:gd name="f203" fmla="*/ 3187037 f153 1"/>
                <a:gd name="f204" fmla="*/ 6824756 f152 1"/>
                <a:gd name="f205" fmla="*/ 3278211 f153 1"/>
                <a:gd name="f206" fmla="*/ 1480830 f153 1"/>
                <a:gd name="f207" fmla="*/ 1427607 f153 1"/>
                <a:gd name="f208" fmla="*/ 6811515 f152 1"/>
                <a:gd name="f209" fmla="*/ 1100739 f153 1"/>
                <a:gd name="f210" fmla="*/ 6477651 f152 1"/>
                <a:gd name="f211" fmla="*/ 0 f153 1"/>
                <a:gd name="f212" fmla="*/ 3573620 f152 1"/>
                <a:gd name="f213" fmla="*/ 1805513 f153 1"/>
                <a:gd name="f214" fmla="*/ 24133 f152 1"/>
                <a:gd name="f215" fmla="+- f154 0 f1"/>
                <a:gd name="f216" fmla="*/ f157 1 9065550"/>
                <a:gd name="f217" fmla="*/ f158 1 6858000"/>
                <a:gd name="f218" fmla="*/ f159 1 9065550"/>
                <a:gd name="f219" fmla="*/ f160 1 9065550"/>
                <a:gd name="f220" fmla="*/ f161 1 6858000"/>
                <a:gd name="f221" fmla="*/ f162 1 9065550"/>
                <a:gd name="f222" fmla="*/ f163 1 6858000"/>
                <a:gd name="f223" fmla="*/ f164 1 9065550"/>
                <a:gd name="f224" fmla="*/ f165 1 6858000"/>
                <a:gd name="f225" fmla="*/ f166 1 9065550"/>
                <a:gd name="f226" fmla="*/ f167 1 6858000"/>
                <a:gd name="f227" fmla="*/ f168 1 9065550"/>
                <a:gd name="f228" fmla="*/ f169 1 6858000"/>
                <a:gd name="f229" fmla="*/ f170 1 9065550"/>
                <a:gd name="f230" fmla="*/ f171 1 9065550"/>
                <a:gd name="f231" fmla="*/ f172 1 6858000"/>
                <a:gd name="f232" fmla="*/ f173 1 9065550"/>
                <a:gd name="f233" fmla="*/ f174 1 6858000"/>
                <a:gd name="f234" fmla="*/ f175 1 9065550"/>
                <a:gd name="f235" fmla="*/ f176 1 6858000"/>
                <a:gd name="f236" fmla="*/ f177 1 9065550"/>
                <a:gd name="f237" fmla="*/ f178 1 6858000"/>
                <a:gd name="f238" fmla="*/ f179 1 9065550"/>
                <a:gd name="f239" fmla="*/ f180 1 6858000"/>
                <a:gd name="f240" fmla="*/ f181 1 9065550"/>
                <a:gd name="f241" fmla="*/ f182 1 6858000"/>
                <a:gd name="f242" fmla="*/ f183 1 9065550"/>
                <a:gd name="f243" fmla="*/ f184 1 6858000"/>
                <a:gd name="f244" fmla="*/ f185 1 9065550"/>
                <a:gd name="f245" fmla="*/ f186 1 6858000"/>
                <a:gd name="f246" fmla="*/ f187 1 9065550"/>
                <a:gd name="f247" fmla="*/ f188 1 6858000"/>
                <a:gd name="f248" fmla="*/ f189 1 9065550"/>
                <a:gd name="f249" fmla="*/ f190 1 6858000"/>
                <a:gd name="f250" fmla="*/ f191 1 9065550"/>
                <a:gd name="f251" fmla="*/ f192 1 6858000"/>
                <a:gd name="f252" fmla="*/ f193 1 9065550"/>
                <a:gd name="f253" fmla="*/ f194 1 6858000"/>
                <a:gd name="f254" fmla="*/ f195 1 9065550"/>
                <a:gd name="f255" fmla="*/ f196 1 6858000"/>
                <a:gd name="f256" fmla="*/ f197 1 9065550"/>
                <a:gd name="f257" fmla="*/ f198 1 6858000"/>
                <a:gd name="f258" fmla="*/ f199 1 9065550"/>
                <a:gd name="f259" fmla="*/ f200 1 6858000"/>
                <a:gd name="f260" fmla="*/ f201 1 9065550"/>
                <a:gd name="f261" fmla="*/ f202 1 6858000"/>
                <a:gd name="f262" fmla="*/ f203 1 9065550"/>
                <a:gd name="f263" fmla="*/ f204 1 6858000"/>
                <a:gd name="f264" fmla="*/ f205 1 9065550"/>
                <a:gd name="f265" fmla="*/ f206 1 9065550"/>
                <a:gd name="f266" fmla="*/ f207 1 9065550"/>
                <a:gd name="f267" fmla="*/ f208 1 6858000"/>
                <a:gd name="f268" fmla="*/ f209 1 9065550"/>
                <a:gd name="f269" fmla="*/ f210 1 6858000"/>
                <a:gd name="f270" fmla="*/ f211 1 9065550"/>
                <a:gd name="f271" fmla="*/ f212 1 6858000"/>
                <a:gd name="f272" fmla="*/ f213 1 9065550"/>
                <a:gd name="f273" fmla="*/ f214 1 6858000"/>
                <a:gd name="f274" fmla="*/ f148 1 f155"/>
                <a:gd name="f275" fmla="*/ f149 1 f155"/>
                <a:gd name="f276" fmla="*/ f148 1 f156"/>
                <a:gd name="f277" fmla="*/ f150 1 f156"/>
                <a:gd name="f278" fmla="*/ f216 1 f155"/>
                <a:gd name="f279" fmla="*/ f217 1 f156"/>
                <a:gd name="f280" fmla="*/ f218 1 f155"/>
                <a:gd name="f281" fmla="*/ f219 1 f155"/>
                <a:gd name="f282" fmla="*/ f220 1 f156"/>
                <a:gd name="f283" fmla="*/ f221 1 f155"/>
                <a:gd name="f284" fmla="*/ f222 1 f156"/>
                <a:gd name="f285" fmla="*/ f223 1 f155"/>
                <a:gd name="f286" fmla="*/ f224 1 f156"/>
                <a:gd name="f287" fmla="*/ f225 1 f155"/>
                <a:gd name="f288" fmla="*/ f226 1 f156"/>
                <a:gd name="f289" fmla="*/ f227 1 f155"/>
                <a:gd name="f290" fmla="*/ f228 1 f156"/>
                <a:gd name="f291" fmla="*/ f229 1 f155"/>
                <a:gd name="f292" fmla="*/ f230 1 f155"/>
                <a:gd name="f293" fmla="*/ f231 1 f156"/>
                <a:gd name="f294" fmla="*/ f232 1 f155"/>
                <a:gd name="f295" fmla="*/ f233 1 f156"/>
                <a:gd name="f296" fmla="*/ f234 1 f155"/>
                <a:gd name="f297" fmla="*/ f235 1 f156"/>
                <a:gd name="f298" fmla="*/ f236 1 f155"/>
                <a:gd name="f299" fmla="*/ f237 1 f156"/>
                <a:gd name="f300" fmla="*/ f238 1 f155"/>
                <a:gd name="f301" fmla="*/ f239 1 f156"/>
                <a:gd name="f302" fmla="*/ f240 1 f155"/>
                <a:gd name="f303" fmla="*/ f241 1 f156"/>
                <a:gd name="f304" fmla="*/ f242 1 f155"/>
                <a:gd name="f305" fmla="*/ f243 1 f156"/>
                <a:gd name="f306" fmla="*/ f244 1 f155"/>
                <a:gd name="f307" fmla="*/ f245 1 f156"/>
                <a:gd name="f308" fmla="*/ f246 1 f155"/>
                <a:gd name="f309" fmla="*/ f247 1 f156"/>
                <a:gd name="f310" fmla="*/ f248 1 f155"/>
                <a:gd name="f311" fmla="*/ f249 1 f156"/>
                <a:gd name="f312" fmla="*/ f250 1 f155"/>
                <a:gd name="f313" fmla="*/ f251 1 f156"/>
                <a:gd name="f314" fmla="*/ f252 1 f155"/>
                <a:gd name="f315" fmla="*/ f253 1 f156"/>
                <a:gd name="f316" fmla="*/ f254 1 f155"/>
                <a:gd name="f317" fmla="*/ f255 1 f156"/>
                <a:gd name="f318" fmla="*/ f256 1 f155"/>
                <a:gd name="f319" fmla="*/ f257 1 f156"/>
                <a:gd name="f320" fmla="*/ f258 1 f155"/>
                <a:gd name="f321" fmla="*/ f259 1 f156"/>
                <a:gd name="f322" fmla="*/ f260 1 f155"/>
                <a:gd name="f323" fmla="*/ f261 1 f156"/>
                <a:gd name="f324" fmla="*/ f262 1 f155"/>
                <a:gd name="f325" fmla="*/ f263 1 f156"/>
                <a:gd name="f326" fmla="*/ f264 1 f155"/>
                <a:gd name="f327" fmla="*/ f265 1 f155"/>
                <a:gd name="f328" fmla="*/ f266 1 f155"/>
                <a:gd name="f329" fmla="*/ f267 1 f156"/>
                <a:gd name="f330" fmla="*/ f268 1 f155"/>
                <a:gd name="f331" fmla="*/ f269 1 f156"/>
                <a:gd name="f332" fmla="*/ f270 1 f155"/>
                <a:gd name="f333" fmla="*/ f271 1 f156"/>
                <a:gd name="f334" fmla="*/ f272 1 f155"/>
                <a:gd name="f335" fmla="*/ f273 1 f156"/>
                <a:gd name="f336" fmla="*/ f274 f146 1"/>
                <a:gd name="f337" fmla="*/ f275 f146 1"/>
                <a:gd name="f338" fmla="*/ f277 f147 1"/>
                <a:gd name="f339" fmla="*/ f276 f147 1"/>
                <a:gd name="f340" fmla="*/ f278 f146 1"/>
                <a:gd name="f341" fmla="*/ f279 f147 1"/>
                <a:gd name="f342" fmla="*/ f280 f146 1"/>
                <a:gd name="f343" fmla="*/ f281 f146 1"/>
                <a:gd name="f344" fmla="*/ f282 f147 1"/>
                <a:gd name="f345" fmla="*/ f283 f146 1"/>
                <a:gd name="f346" fmla="*/ f284 f147 1"/>
                <a:gd name="f347" fmla="*/ f285 f146 1"/>
                <a:gd name="f348" fmla="*/ f286 f147 1"/>
                <a:gd name="f349" fmla="*/ f287 f146 1"/>
                <a:gd name="f350" fmla="*/ f288 f147 1"/>
                <a:gd name="f351" fmla="*/ f289 f146 1"/>
                <a:gd name="f352" fmla="*/ f290 f147 1"/>
                <a:gd name="f353" fmla="*/ f291 f146 1"/>
                <a:gd name="f354" fmla="*/ f292 f146 1"/>
                <a:gd name="f355" fmla="*/ f293 f147 1"/>
                <a:gd name="f356" fmla="*/ f294 f146 1"/>
                <a:gd name="f357" fmla="*/ f295 f147 1"/>
                <a:gd name="f358" fmla="*/ f296 f146 1"/>
                <a:gd name="f359" fmla="*/ f297 f147 1"/>
                <a:gd name="f360" fmla="*/ f298 f146 1"/>
                <a:gd name="f361" fmla="*/ f299 f147 1"/>
                <a:gd name="f362" fmla="*/ f300 f146 1"/>
                <a:gd name="f363" fmla="*/ f301 f147 1"/>
                <a:gd name="f364" fmla="*/ f302 f146 1"/>
                <a:gd name="f365" fmla="*/ f303 f147 1"/>
                <a:gd name="f366" fmla="*/ f304 f146 1"/>
                <a:gd name="f367" fmla="*/ f305 f147 1"/>
                <a:gd name="f368" fmla="*/ f306 f146 1"/>
                <a:gd name="f369" fmla="*/ f307 f147 1"/>
                <a:gd name="f370" fmla="*/ f308 f146 1"/>
                <a:gd name="f371" fmla="*/ f309 f147 1"/>
                <a:gd name="f372" fmla="*/ f310 f146 1"/>
                <a:gd name="f373" fmla="*/ f311 f147 1"/>
                <a:gd name="f374" fmla="*/ f312 f146 1"/>
                <a:gd name="f375" fmla="*/ f313 f147 1"/>
                <a:gd name="f376" fmla="*/ f314 f146 1"/>
                <a:gd name="f377" fmla="*/ f315 f147 1"/>
                <a:gd name="f378" fmla="*/ f316 f146 1"/>
                <a:gd name="f379" fmla="*/ f317 f147 1"/>
                <a:gd name="f380" fmla="*/ f318 f146 1"/>
                <a:gd name="f381" fmla="*/ f319 f147 1"/>
                <a:gd name="f382" fmla="*/ f320 f146 1"/>
                <a:gd name="f383" fmla="*/ f321 f147 1"/>
                <a:gd name="f384" fmla="*/ f322 f146 1"/>
                <a:gd name="f385" fmla="*/ f323 f147 1"/>
                <a:gd name="f386" fmla="*/ f324 f146 1"/>
                <a:gd name="f387" fmla="*/ f325 f147 1"/>
                <a:gd name="f388" fmla="*/ f326 f146 1"/>
                <a:gd name="f389" fmla="*/ f327 f146 1"/>
                <a:gd name="f390" fmla="*/ f328 f146 1"/>
                <a:gd name="f391" fmla="*/ f329 f147 1"/>
                <a:gd name="f392" fmla="*/ f330 f146 1"/>
                <a:gd name="f393" fmla="*/ f331 f147 1"/>
                <a:gd name="f394" fmla="*/ f332 f146 1"/>
                <a:gd name="f395" fmla="*/ f333 f147 1"/>
                <a:gd name="f396" fmla="*/ f334 f146 1"/>
                <a:gd name="f397" fmla="*/ f335 f147 1"/>
              </a:gdLst>
              <a:ahLst/>
              <a:cxnLst>
                <a:cxn ang="3cd4">
                  <a:pos x="hc" y="t"/>
                </a:cxn>
                <a:cxn ang="0">
                  <a:pos x="r" y="vc"/>
                </a:cxn>
                <a:cxn ang="cd4">
                  <a:pos x="hc" y="b"/>
                </a:cxn>
                <a:cxn ang="cd2">
                  <a:pos x="l" y="vc"/>
                </a:cxn>
                <a:cxn ang="f215">
                  <a:pos x="f340" y="f341"/>
                </a:cxn>
                <a:cxn ang="f215">
                  <a:pos x="f342" y="f341"/>
                </a:cxn>
                <a:cxn ang="f215">
                  <a:pos x="f343" y="f344"/>
                </a:cxn>
                <a:cxn ang="f215">
                  <a:pos x="f345" y="f346"/>
                </a:cxn>
                <a:cxn ang="f215">
                  <a:pos x="f347" y="f348"/>
                </a:cxn>
                <a:cxn ang="f215">
                  <a:pos x="f349" y="f350"/>
                </a:cxn>
                <a:cxn ang="f215">
                  <a:pos x="f351" y="f352"/>
                </a:cxn>
                <a:cxn ang="f215">
                  <a:pos x="f353" y="f352"/>
                </a:cxn>
                <a:cxn ang="f215">
                  <a:pos x="f354" y="f355"/>
                </a:cxn>
                <a:cxn ang="f215">
                  <a:pos x="f356" y="f357"/>
                </a:cxn>
                <a:cxn ang="f215">
                  <a:pos x="f358" y="f359"/>
                </a:cxn>
                <a:cxn ang="f215">
                  <a:pos x="f360" y="f361"/>
                </a:cxn>
                <a:cxn ang="f215">
                  <a:pos x="f362" y="f363"/>
                </a:cxn>
                <a:cxn ang="f215">
                  <a:pos x="f364" y="f365"/>
                </a:cxn>
                <a:cxn ang="f215">
                  <a:pos x="f366" y="f367"/>
                </a:cxn>
                <a:cxn ang="f215">
                  <a:pos x="f368" y="f369"/>
                </a:cxn>
                <a:cxn ang="f215">
                  <a:pos x="f370" y="f371"/>
                </a:cxn>
                <a:cxn ang="f215">
                  <a:pos x="f372" y="f373"/>
                </a:cxn>
                <a:cxn ang="f215">
                  <a:pos x="f374" y="f375"/>
                </a:cxn>
                <a:cxn ang="f215">
                  <a:pos x="f376" y="f377"/>
                </a:cxn>
                <a:cxn ang="f215">
                  <a:pos x="f378" y="f379"/>
                </a:cxn>
                <a:cxn ang="f215">
                  <a:pos x="f380" y="f381"/>
                </a:cxn>
                <a:cxn ang="f215">
                  <a:pos x="f382" y="f383"/>
                </a:cxn>
                <a:cxn ang="f215">
                  <a:pos x="f384" y="f385"/>
                </a:cxn>
                <a:cxn ang="f215">
                  <a:pos x="f386" y="f387"/>
                </a:cxn>
                <a:cxn ang="f215">
                  <a:pos x="f388" y="f352"/>
                </a:cxn>
                <a:cxn ang="f215">
                  <a:pos x="f389" y="f352"/>
                </a:cxn>
                <a:cxn ang="f215">
                  <a:pos x="f390" y="f391"/>
                </a:cxn>
                <a:cxn ang="f215">
                  <a:pos x="f392" y="f393"/>
                </a:cxn>
                <a:cxn ang="f215">
                  <a:pos x="f394" y="f395"/>
                </a:cxn>
                <a:cxn ang="f215">
                  <a:pos x="f396" y="f397"/>
                </a:cxn>
              </a:cxnLst>
              <a:rect l="f336" t="f339" r="f337" b="f338"/>
              <a:pathLst>
                <a:path w="906555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5"/>
                  </a:cubicBezTo>
                  <a:cubicBezTo>
                    <a:pt x="f87" y="f85"/>
                    <a:pt x="f88" y="f89"/>
                    <a:pt x="f90" y="f91"/>
                  </a:cubicBezTo>
                  <a:cubicBezTo>
                    <a:pt x="f92" y="f93"/>
                    <a:pt x="f94" y="f95"/>
                    <a:pt x="f96" y="f97"/>
                  </a:cubicBezTo>
                  <a:cubicBezTo>
                    <a:pt x="f98" y="f99"/>
                    <a:pt x="f100" y="f101"/>
                    <a:pt x="f100" y="f102"/>
                  </a:cubicBezTo>
                  <a:cubicBezTo>
                    <a:pt x="f100"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6384F096-566D-42DC-869B-DB19EDD783DD}"/>
                </a:ext>
              </a:extLst>
            </p:cNvPr>
            <p:cNvSpPr/>
            <p:nvPr/>
          </p:nvSpPr>
          <p:spPr>
            <a:xfrm>
              <a:off x="1648215" y="3986"/>
              <a:ext cx="9088047" cy="6858000"/>
            </a:xfrm>
            <a:custGeom>
              <a:avLst/>
              <a:gdLst>
                <a:gd name="f0" fmla="val 10800000"/>
                <a:gd name="f1" fmla="val 5400000"/>
                <a:gd name="f2" fmla="val 180"/>
                <a:gd name="f3" fmla="val w"/>
                <a:gd name="f4" fmla="val h"/>
                <a:gd name="f5" fmla="val 0"/>
                <a:gd name="f6" fmla="val 9088051"/>
                <a:gd name="f7" fmla="val 6858000"/>
                <a:gd name="f8" fmla="val 5158786"/>
                <a:gd name="f9" fmla="val 6996771"/>
                <a:gd name="f10" fmla="val 7006955"/>
                <a:gd name="f11" fmla="val 6825"/>
                <a:gd name="f12" fmla="val 8459794"/>
                <a:gd name="f13" fmla="val 1031353"/>
                <a:gd name="f14" fmla="val 9462596"/>
                <a:gd name="f15" fmla="val 2823601"/>
                <a:gd name="f16" fmla="val 8954230"/>
                <a:gd name="f17" fmla="val 4580835"/>
                <a:gd name="f18" fmla="val 8613842"/>
                <a:gd name="f19" fmla="val 5757293"/>
                <a:gd name="f20" fmla="val 7999457"/>
                <a:gd name="f21" fmla="val 5458140"/>
                <a:gd name="f22" fmla="val 7184080"/>
                <a:gd name="f23" fmla="val 6259703"/>
                <a:gd name="f24" fmla="val 7082152"/>
                <a:gd name="f25" fmla="val 6359905"/>
                <a:gd name="f26" fmla="val 6983303"/>
                <a:gd name="f27" fmla="val 6462297"/>
                <a:gd name="f28" fmla="val 6885926"/>
                <a:gd name="f29" fmla="val 6564765"/>
                <a:gd name="f30" fmla="val 6608241"/>
                <a:gd name="f31" fmla="val 5462870"/>
                <a:gd name="f32" fmla="val 5529056"/>
                <a:gd name="f33" fmla="val 6804645"/>
                <a:gd name="f34" fmla="val 5740217"/>
                <a:gd name="f35" fmla="val 6626505"/>
                <a:gd name="f36" fmla="val 5949382"/>
                <a:gd name="f37" fmla="val 6404876"/>
                <a:gd name="f38" fmla="val 6167613"/>
                <a:gd name="f39" fmla="val 6173667"/>
                <a:gd name="f40" fmla="val 6308782"/>
                <a:gd name="f41" fmla="val 6024091"/>
                <a:gd name="f42" fmla="val 6454799"/>
                <a:gd name="f43" fmla="val 5869390"/>
                <a:gd name="f44" fmla="val 6610973"/>
                <a:gd name="f45" fmla="val 5715860"/>
                <a:gd name="f46" fmla="val 7007847"/>
                <a:gd name="f47" fmla="val 5325741"/>
                <a:gd name="f48" fmla="val 7376733"/>
                <a:gd name="f49" fmla="val 5135074"/>
                <a:gd name="f50" fmla="val 7646083"/>
                <a:gd name="f51" fmla="val 4995842"/>
                <a:gd name="f52" fmla="val 7816858"/>
                <a:gd name="f53" fmla="val 4907561"/>
                <a:gd name="f54" fmla="val 7916545"/>
                <a:gd name="f55" fmla="val 4854514"/>
                <a:gd name="f56" fmla="val 7980054"/>
                <a:gd name="f57" fmla="val 4790095"/>
                <a:gd name="f58" fmla="val 8054629"/>
                <a:gd name="f59" fmla="val 4714405"/>
                <a:gd name="f60" fmla="val 8122031"/>
                <a:gd name="f61" fmla="val 4573758"/>
                <a:gd name="f62" fmla="val 8180437"/>
                <a:gd name="f63" fmla="val 4371964"/>
                <a:gd name="f64" fmla="val 8315441"/>
                <a:gd name="f65" fmla="val 3905228"/>
                <a:gd name="f66" fmla="val 8319381"/>
                <a:gd name="f67" fmla="val 3416431"/>
                <a:gd name="f68" fmla="val 8192058"/>
                <a:gd name="f69" fmla="val 2919242"/>
                <a:gd name="f70" fmla="val 8071251"/>
                <a:gd name="f71" fmla="val 2447381"/>
                <a:gd name="f72" fmla="val 7829388"/>
                <a:gd name="f73" fmla="val 1971467"/>
                <a:gd name="f74" fmla="val 7492638"/>
                <a:gd name="f75" fmla="val 1542845"/>
                <a:gd name="f76" fmla="val 7111829"/>
                <a:gd name="f77" fmla="val 1058099"/>
                <a:gd name="f78" fmla="val 6626484"/>
                <a:gd name="f79" fmla="val 648361"/>
                <a:gd name="f80" fmla="val 6089097"/>
                <a:gd name="f81" fmla="val 357847"/>
                <a:gd name="f82" fmla="val 5824244"/>
                <a:gd name="f83" fmla="val 214687"/>
                <a:gd name="f84" fmla="val 5554957"/>
                <a:gd name="f85" fmla="val 105262"/>
                <a:gd name="f86" fmla="val 5288639"/>
                <a:gd name="f87" fmla="val 31627"/>
                <a:gd name="f88" fmla="val 1844517"/>
                <a:gd name="f89" fmla="val 3734467"/>
                <a:gd name="f90" fmla="val 3603618"/>
                <a:gd name="f91" fmla="val 28853"/>
                <a:gd name="f92" fmla="val 2962049"/>
                <a:gd name="f93" fmla="val 186733"/>
                <a:gd name="f94" fmla="val 2373277"/>
                <a:gd name="f95" fmla="val 513136"/>
                <a:gd name="f96" fmla="val 1892878"/>
                <a:gd name="f97" fmla="val 985434"/>
                <a:gd name="f98" fmla="val 1551428"/>
                <a:gd name="f99" fmla="val 1321091"/>
                <a:gd name="f100" fmla="val 1283341"/>
                <a:gd name="f101" fmla="val 1711990"/>
                <a:gd name="f102" fmla="val 1096045"/>
                <a:gd name="f103" fmla="val 2147349"/>
                <a:gd name="f104" fmla="val 901876"/>
                <a:gd name="f105" fmla="val 2598519"/>
                <a:gd name="f106" fmla="val 803453"/>
                <a:gd name="f107" fmla="val 3078432"/>
                <a:gd name="f108" fmla="val 3573669"/>
                <a:gd name="f109" fmla="val 4023717"/>
                <a:gd name="f110" fmla="val 885151"/>
                <a:gd name="f111" fmla="val 4462735"/>
                <a:gd name="f112" fmla="val 1046377"/>
                <a:gd name="f113" fmla="val 4878573"/>
                <a:gd name="f114" fmla="val 1201945"/>
                <a:gd name="f115" fmla="val 5279770"/>
                <a:gd name="f116" fmla="val 1426681"/>
                <a:gd name="f117" fmla="val 5648221"/>
                <a:gd name="f118" fmla="val 1714473"/>
                <a:gd name="f119" fmla="val 5973776"/>
                <a:gd name="f120" fmla="val 2012357"/>
                <a:gd name="f121" fmla="val 6310732"/>
                <a:gd name="f122" fmla="val 2376505"/>
                <a:gd name="f123" fmla="val 6595304"/>
                <a:gd name="f124" fmla="val 2776083"/>
                <a:gd name="f125" fmla="val 6804641"/>
                <a:gd name="f126" fmla="val 2884836"/>
                <a:gd name="f127" fmla="val 1484505"/>
                <a:gd name="f128" fmla="val 1431151"/>
                <a:gd name="f129" fmla="val 6811515"/>
                <a:gd name="f130" fmla="val 1316128"/>
                <a:gd name="f131" fmla="val 6705919"/>
                <a:gd name="f132" fmla="val 1206738"/>
                <a:gd name="f133" fmla="val 6594470"/>
                <a:gd name="f134" fmla="val 1103471"/>
                <a:gd name="f135" fmla="val 6477651"/>
                <a:gd name="f136" fmla="val 416075"/>
                <a:gd name="f137" fmla="val 5700097"/>
                <a:gd name="f138" fmla="val 4684635"/>
                <a:gd name="f139" fmla="val 3573620"/>
                <a:gd name="f140" fmla="val 2121118"/>
                <a:gd name="f141" fmla="val 711220"/>
                <a:gd name="f142" fmla="val 831902"/>
                <a:gd name="f143" fmla="val 1809994"/>
                <a:gd name="f144" fmla="val 24133"/>
                <a:gd name="f145" fmla="+- 0 0 -90"/>
                <a:gd name="f146" fmla="*/ f3 1 9088051"/>
                <a:gd name="f147" fmla="*/ f4 1 6858000"/>
                <a:gd name="f148" fmla="val f5"/>
                <a:gd name="f149" fmla="val f6"/>
                <a:gd name="f150" fmla="val f7"/>
                <a:gd name="f151" fmla="*/ f145 f0 1"/>
                <a:gd name="f152" fmla="+- f150 0 f148"/>
                <a:gd name="f153" fmla="+- f149 0 f148"/>
                <a:gd name="f154" fmla="*/ f151 1 f2"/>
                <a:gd name="f155" fmla="*/ f153 1 9088051"/>
                <a:gd name="f156" fmla="*/ f152 1 6858000"/>
                <a:gd name="f157" fmla="*/ 5158786 f153 1"/>
                <a:gd name="f158" fmla="*/ 0 f152 1"/>
                <a:gd name="f159" fmla="*/ 6996771 f153 1"/>
                <a:gd name="f160" fmla="*/ 7006955 f153 1"/>
                <a:gd name="f161" fmla="*/ 6825 f152 1"/>
                <a:gd name="f162" fmla="*/ 8954230 f153 1"/>
                <a:gd name="f163" fmla="*/ 4580835 f152 1"/>
                <a:gd name="f164" fmla="*/ 7184080 f153 1"/>
                <a:gd name="f165" fmla="*/ 6259703 f152 1"/>
                <a:gd name="f166" fmla="*/ 6885926 f153 1"/>
                <a:gd name="f167" fmla="*/ 6564765 f152 1"/>
                <a:gd name="f168" fmla="*/ 6608241 f153 1"/>
                <a:gd name="f169" fmla="*/ 6858000 f152 1"/>
                <a:gd name="f170" fmla="*/ 5462870 f153 1"/>
                <a:gd name="f171" fmla="*/ 5529056 f153 1"/>
                <a:gd name="f172" fmla="*/ 6804645 f152 1"/>
                <a:gd name="f173" fmla="*/ 6167613 f153 1"/>
                <a:gd name="f174" fmla="*/ 6173667 f152 1"/>
                <a:gd name="f175" fmla="*/ 6610973 f153 1"/>
                <a:gd name="f176" fmla="*/ 5715860 f152 1"/>
                <a:gd name="f177" fmla="*/ 7646083 f153 1"/>
                <a:gd name="f178" fmla="*/ 4995842 f152 1"/>
                <a:gd name="f179" fmla="*/ 7980054 f153 1"/>
                <a:gd name="f180" fmla="*/ 4790095 f152 1"/>
                <a:gd name="f181" fmla="*/ 8180437 f153 1"/>
                <a:gd name="f182" fmla="*/ 4371964 f152 1"/>
                <a:gd name="f183" fmla="*/ 8192058 f153 1"/>
                <a:gd name="f184" fmla="*/ 2919242 f152 1"/>
                <a:gd name="f185" fmla="*/ 7492638 f153 1"/>
                <a:gd name="f186" fmla="*/ 1542845 f152 1"/>
                <a:gd name="f187" fmla="*/ 6089097 f153 1"/>
                <a:gd name="f188" fmla="*/ 357847 f152 1"/>
                <a:gd name="f189" fmla="*/ 5288639 f153 1"/>
                <a:gd name="f190" fmla="*/ 31627 f152 1"/>
                <a:gd name="f191" fmla="*/ 1844517 f153 1"/>
                <a:gd name="f192" fmla="*/ 3734467 f153 1"/>
                <a:gd name="f193" fmla="*/ 3603618 f153 1"/>
                <a:gd name="f194" fmla="*/ 28853 f152 1"/>
                <a:gd name="f195" fmla="*/ 1892878 f153 1"/>
                <a:gd name="f196" fmla="*/ 985434 f152 1"/>
                <a:gd name="f197" fmla="*/ 1096045 f153 1"/>
                <a:gd name="f198" fmla="*/ 2147349 f152 1"/>
                <a:gd name="f199" fmla="*/ 803453 f153 1"/>
                <a:gd name="f200" fmla="*/ 3573669 f152 1"/>
                <a:gd name="f201" fmla="*/ 1046377 f153 1"/>
                <a:gd name="f202" fmla="*/ 4878573 f152 1"/>
                <a:gd name="f203" fmla="*/ 1714473 f153 1"/>
                <a:gd name="f204" fmla="*/ 5973776 f152 1"/>
                <a:gd name="f205" fmla="*/ 2776083 f153 1"/>
                <a:gd name="f206" fmla="*/ 6804641 f152 1"/>
                <a:gd name="f207" fmla="*/ 2884836 f153 1"/>
                <a:gd name="f208" fmla="*/ 1484505 f153 1"/>
                <a:gd name="f209" fmla="*/ 1431151 f153 1"/>
                <a:gd name="f210" fmla="*/ 6811515 f152 1"/>
                <a:gd name="f211" fmla="*/ 1103471 f153 1"/>
                <a:gd name="f212" fmla="*/ 6477651 f152 1"/>
                <a:gd name="f213" fmla="*/ 0 f153 1"/>
                <a:gd name="f214" fmla="*/ 3573620 f152 1"/>
                <a:gd name="f215" fmla="*/ 1809994 f153 1"/>
                <a:gd name="f216" fmla="*/ 24133 f152 1"/>
                <a:gd name="f217" fmla="+- f154 0 f1"/>
                <a:gd name="f218" fmla="*/ f157 1 9088051"/>
                <a:gd name="f219" fmla="*/ f158 1 6858000"/>
                <a:gd name="f220" fmla="*/ f159 1 9088051"/>
                <a:gd name="f221" fmla="*/ f160 1 9088051"/>
                <a:gd name="f222" fmla="*/ f161 1 6858000"/>
                <a:gd name="f223" fmla="*/ f162 1 9088051"/>
                <a:gd name="f224" fmla="*/ f163 1 6858000"/>
                <a:gd name="f225" fmla="*/ f164 1 9088051"/>
                <a:gd name="f226" fmla="*/ f165 1 6858000"/>
                <a:gd name="f227" fmla="*/ f166 1 9088051"/>
                <a:gd name="f228" fmla="*/ f167 1 6858000"/>
                <a:gd name="f229" fmla="*/ f168 1 9088051"/>
                <a:gd name="f230" fmla="*/ f169 1 6858000"/>
                <a:gd name="f231" fmla="*/ f170 1 9088051"/>
                <a:gd name="f232" fmla="*/ f171 1 9088051"/>
                <a:gd name="f233" fmla="*/ f172 1 6858000"/>
                <a:gd name="f234" fmla="*/ f173 1 9088051"/>
                <a:gd name="f235" fmla="*/ f174 1 6858000"/>
                <a:gd name="f236" fmla="*/ f175 1 9088051"/>
                <a:gd name="f237" fmla="*/ f176 1 6858000"/>
                <a:gd name="f238" fmla="*/ f177 1 9088051"/>
                <a:gd name="f239" fmla="*/ f178 1 6858000"/>
                <a:gd name="f240" fmla="*/ f179 1 9088051"/>
                <a:gd name="f241" fmla="*/ f180 1 6858000"/>
                <a:gd name="f242" fmla="*/ f181 1 9088051"/>
                <a:gd name="f243" fmla="*/ f182 1 6858000"/>
                <a:gd name="f244" fmla="*/ f183 1 9088051"/>
                <a:gd name="f245" fmla="*/ f184 1 6858000"/>
                <a:gd name="f246" fmla="*/ f185 1 9088051"/>
                <a:gd name="f247" fmla="*/ f186 1 6858000"/>
                <a:gd name="f248" fmla="*/ f187 1 9088051"/>
                <a:gd name="f249" fmla="*/ f188 1 6858000"/>
                <a:gd name="f250" fmla="*/ f189 1 9088051"/>
                <a:gd name="f251" fmla="*/ f190 1 6858000"/>
                <a:gd name="f252" fmla="*/ f191 1 9088051"/>
                <a:gd name="f253" fmla="*/ f192 1 9088051"/>
                <a:gd name="f254" fmla="*/ f193 1 9088051"/>
                <a:gd name="f255" fmla="*/ f194 1 6858000"/>
                <a:gd name="f256" fmla="*/ f195 1 9088051"/>
                <a:gd name="f257" fmla="*/ f196 1 6858000"/>
                <a:gd name="f258" fmla="*/ f197 1 9088051"/>
                <a:gd name="f259" fmla="*/ f198 1 6858000"/>
                <a:gd name="f260" fmla="*/ f199 1 9088051"/>
                <a:gd name="f261" fmla="*/ f200 1 6858000"/>
                <a:gd name="f262" fmla="*/ f201 1 9088051"/>
                <a:gd name="f263" fmla="*/ f202 1 6858000"/>
                <a:gd name="f264" fmla="*/ f203 1 9088051"/>
                <a:gd name="f265" fmla="*/ f204 1 6858000"/>
                <a:gd name="f266" fmla="*/ f205 1 9088051"/>
                <a:gd name="f267" fmla="*/ f206 1 6858000"/>
                <a:gd name="f268" fmla="*/ f207 1 9088051"/>
                <a:gd name="f269" fmla="*/ f208 1 9088051"/>
                <a:gd name="f270" fmla="*/ f209 1 9088051"/>
                <a:gd name="f271" fmla="*/ f210 1 6858000"/>
                <a:gd name="f272" fmla="*/ f211 1 9088051"/>
                <a:gd name="f273" fmla="*/ f212 1 6858000"/>
                <a:gd name="f274" fmla="*/ f213 1 9088051"/>
                <a:gd name="f275" fmla="*/ f214 1 6858000"/>
                <a:gd name="f276" fmla="*/ f215 1 9088051"/>
                <a:gd name="f277" fmla="*/ f216 1 6858000"/>
                <a:gd name="f278" fmla="*/ f148 1 f155"/>
                <a:gd name="f279" fmla="*/ f149 1 f155"/>
                <a:gd name="f280" fmla="*/ f148 1 f156"/>
                <a:gd name="f281" fmla="*/ f150 1 f156"/>
                <a:gd name="f282" fmla="*/ f218 1 f155"/>
                <a:gd name="f283" fmla="*/ f219 1 f156"/>
                <a:gd name="f284" fmla="*/ f220 1 f155"/>
                <a:gd name="f285" fmla="*/ f221 1 f155"/>
                <a:gd name="f286" fmla="*/ f222 1 f156"/>
                <a:gd name="f287" fmla="*/ f223 1 f155"/>
                <a:gd name="f288" fmla="*/ f224 1 f156"/>
                <a:gd name="f289" fmla="*/ f225 1 f155"/>
                <a:gd name="f290" fmla="*/ f226 1 f156"/>
                <a:gd name="f291" fmla="*/ f227 1 f155"/>
                <a:gd name="f292" fmla="*/ f228 1 f156"/>
                <a:gd name="f293" fmla="*/ f229 1 f155"/>
                <a:gd name="f294" fmla="*/ f230 1 f156"/>
                <a:gd name="f295" fmla="*/ f231 1 f155"/>
                <a:gd name="f296" fmla="*/ f232 1 f155"/>
                <a:gd name="f297" fmla="*/ f233 1 f156"/>
                <a:gd name="f298" fmla="*/ f234 1 f155"/>
                <a:gd name="f299" fmla="*/ f235 1 f156"/>
                <a:gd name="f300" fmla="*/ f236 1 f155"/>
                <a:gd name="f301" fmla="*/ f237 1 f156"/>
                <a:gd name="f302" fmla="*/ f238 1 f155"/>
                <a:gd name="f303" fmla="*/ f239 1 f156"/>
                <a:gd name="f304" fmla="*/ f240 1 f155"/>
                <a:gd name="f305" fmla="*/ f241 1 f156"/>
                <a:gd name="f306" fmla="*/ f242 1 f155"/>
                <a:gd name="f307" fmla="*/ f243 1 f156"/>
                <a:gd name="f308" fmla="*/ f244 1 f155"/>
                <a:gd name="f309" fmla="*/ f245 1 f156"/>
                <a:gd name="f310" fmla="*/ f246 1 f155"/>
                <a:gd name="f311" fmla="*/ f247 1 f156"/>
                <a:gd name="f312" fmla="*/ f248 1 f155"/>
                <a:gd name="f313" fmla="*/ f249 1 f156"/>
                <a:gd name="f314" fmla="*/ f250 1 f155"/>
                <a:gd name="f315" fmla="*/ f251 1 f156"/>
                <a:gd name="f316" fmla="*/ f252 1 f155"/>
                <a:gd name="f317" fmla="*/ f253 1 f155"/>
                <a:gd name="f318" fmla="*/ f254 1 f155"/>
                <a:gd name="f319" fmla="*/ f255 1 f156"/>
                <a:gd name="f320" fmla="*/ f256 1 f155"/>
                <a:gd name="f321" fmla="*/ f257 1 f156"/>
                <a:gd name="f322" fmla="*/ f258 1 f155"/>
                <a:gd name="f323" fmla="*/ f259 1 f156"/>
                <a:gd name="f324" fmla="*/ f260 1 f155"/>
                <a:gd name="f325" fmla="*/ f261 1 f156"/>
                <a:gd name="f326" fmla="*/ f262 1 f155"/>
                <a:gd name="f327" fmla="*/ f263 1 f156"/>
                <a:gd name="f328" fmla="*/ f264 1 f155"/>
                <a:gd name="f329" fmla="*/ f265 1 f156"/>
                <a:gd name="f330" fmla="*/ f266 1 f155"/>
                <a:gd name="f331" fmla="*/ f267 1 f156"/>
                <a:gd name="f332" fmla="*/ f268 1 f155"/>
                <a:gd name="f333" fmla="*/ f269 1 f155"/>
                <a:gd name="f334" fmla="*/ f270 1 f155"/>
                <a:gd name="f335" fmla="*/ f271 1 f156"/>
                <a:gd name="f336" fmla="*/ f272 1 f155"/>
                <a:gd name="f337" fmla="*/ f273 1 f156"/>
                <a:gd name="f338" fmla="*/ f274 1 f155"/>
                <a:gd name="f339" fmla="*/ f275 1 f156"/>
                <a:gd name="f340" fmla="*/ f276 1 f155"/>
                <a:gd name="f341" fmla="*/ f277 1 f156"/>
                <a:gd name="f342" fmla="*/ f278 f146 1"/>
                <a:gd name="f343" fmla="*/ f279 f146 1"/>
                <a:gd name="f344" fmla="*/ f281 f147 1"/>
                <a:gd name="f345" fmla="*/ f280 f147 1"/>
                <a:gd name="f346" fmla="*/ f282 f146 1"/>
                <a:gd name="f347" fmla="*/ f283 f147 1"/>
                <a:gd name="f348" fmla="*/ f284 f146 1"/>
                <a:gd name="f349" fmla="*/ f285 f146 1"/>
                <a:gd name="f350" fmla="*/ f286 f147 1"/>
                <a:gd name="f351" fmla="*/ f287 f146 1"/>
                <a:gd name="f352" fmla="*/ f288 f147 1"/>
                <a:gd name="f353" fmla="*/ f289 f146 1"/>
                <a:gd name="f354" fmla="*/ f290 f147 1"/>
                <a:gd name="f355" fmla="*/ f291 f146 1"/>
                <a:gd name="f356" fmla="*/ f292 f147 1"/>
                <a:gd name="f357" fmla="*/ f293 f146 1"/>
                <a:gd name="f358" fmla="*/ f294 f147 1"/>
                <a:gd name="f359" fmla="*/ f295 f146 1"/>
                <a:gd name="f360" fmla="*/ f296 f146 1"/>
                <a:gd name="f361" fmla="*/ f297 f147 1"/>
                <a:gd name="f362" fmla="*/ f298 f146 1"/>
                <a:gd name="f363" fmla="*/ f299 f147 1"/>
                <a:gd name="f364" fmla="*/ f300 f146 1"/>
                <a:gd name="f365" fmla="*/ f301 f147 1"/>
                <a:gd name="f366" fmla="*/ f302 f146 1"/>
                <a:gd name="f367" fmla="*/ f303 f147 1"/>
                <a:gd name="f368" fmla="*/ f304 f146 1"/>
                <a:gd name="f369" fmla="*/ f305 f147 1"/>
                <a:gd name="f370" fmla="*/ f306 f146 1"/>
                <a:gd name="f371" fmla="*/ f307 f147 1"/>
                <a:gd name="f372" fmla="*/ f308 f146 1"/>
                <a:gd name="f373" fmla="*/ f309 f147 1"/>
                <a:gd name="f374" fmla="*/ f310 f146 1"/>
                <a:gd name="f375" fmla="*/ f311 f147 1"/>
                <a:gd name="f376" fmla="*/ f312 f146 1"/>
                <a:gd name="f377" fmla="*/ f313 f147 1"/>
                <a:gd name="f378" fmla="*/ f314 f146 1"/>
                <a:gd name="f379" fmla="*/ f315 f147 1"/>
                <a:gd name="f380" fmla="*/ f316 f146 1"/>
                <a:gd name="f381" fmla="*/ f317 f146 1"/>
                <a:gd name="f382" fmla="*/ f318 f146 1"/>
                <a:gd name="f383" fmla="*/ f319 f147 1"/>
                <a:gd name="f384" fmla="*/ f320 f146 1"/>
                <a:gd name="f385" fmla="*/ f321 f147 1"/>
                <a:gd name="f386" fmla="*/ f322 f146 1"/>
                <a:gd name="f387" fmla="*/ f323 f147 1"/>
                <a:gd name="f388" fmla="*/ f324 f146 1"/>
                <a:gd name="f389" fmla="*/ f325 f147 1"/>
                <a:gd name="f390" fmla="*/ f326 f146 1"/>
                <a:gd name="f391" fmla="*/ f327 f147 1"/>
                <a:gd name="f392" fmla="*/ f328 f146 1"/>
                <a:gd name="f393" fmla="*/ f329 f147 1"/>
                <a:gd name="f394" fmla="*/ f330 f146 1"/>
                <a:gd name="f395" fmla="*/ f331 f147 1"/>
                <a:gd name="f396" fmla="*/ f332 f146 1"/>
                <a:gd name="f397" fmla="*/ f333 f146 1"/>
                <a:gd name="f398" fmla="*/ f334 f146 1"/>
                <a:gd name="f399" fmla="*/ f335 f147 1"/>
                <a:gd name="f400" fmla="*/ f336 f146 1"/>
                <a:gd name="f401" fmla="*/ f337 f147 1"/>
                <a:gd name="f402" fmla="*/ f338 f146 1"/>
                <a:gd name="f403" fmla="*/ f339 f147 1"/>
                <a:gd name="f404" fmla="*/ f340 f146 1"/>
                <a:gd name="f405" fmla="*/ f341 f147 1"/>
              </a:gdLst>
              <a:ahLst/>
              <a:cxnLst>
                <a:cxn ang="3cd4">
                  <a:pos x="hc" y="t"/>
                </a:cxn>
                <a:cxn ang="0">
                  <a:pos x="r" y="vc"/>
                </a:cxn>
                <a:cxn ang="cd4">
                  <a:pos x="hc" y="b"/>
                </a:cxn>
                <a:cxn ang="cd2">
                  <a:pos x="l" y="vc"/>
                </a:cxn>
                <a:cxn ang="f217">
                  <a:pos x="f346" y="f347"/>
                </a:cxn>
                <a:cxn ang="f217">
                  <a:pos x="f348" y="f347"/>
                </a:cxn>
                <a:cxn ang="f217">
                  <a:pos x="f349" y="f350"/>
                </a:cxn>
                <a:cxn ang="f217">
                  <a:pos x="f351" y="f352"/>
                </a:cxn>
                <a:cxn ang="f217">
                  <a:pos x="f353" y="f354"/>
                </a:cxn>
                <a:cxn ang="f217">
                  <a:pos x="f355" y="f356"/>
                </a:cxn>
                <a:cxn ang="f217">
                  <a:pos x="f357" y="f358"/>
                </a:cxn>
                <a:cxn ang="f217">
                  <a:pos x="f359" y="f358"/>
                </a:cxn>
                <a:cxn ang="f217">
                  <a:pos x="f360" y="f361"/>
                </a:cxn>
                <a:cxn ang="f217">
                  <a:pos x="f362" y="f363"/>
                </a:cxn>
                <a:cxn ang="f217">
                  <a:pos x="f364" y="f365"/>
                </a:cxn>
                <a:cxn ang="f217">
                  <a:pos x="f366" y="f367"/>
                </a:cxn>
                <a:cxn ang="f217">
                  <a:pos x="f368" y="f369"/>
                </a:cxn>
                <a:cxn ang="f217">
                  <a:pos x="f370" y="f371"/>
                </a:cxn>
                <a:cxn ang="f217">
                  <a:pos x="f372" y="f373"/>
                </a:cxn>
                <a:cxn ang="f217">
                  <a:pos x="f374" y="f375"/>
                </a:cxn>
                <a:cxn ang="f217">
                  <a:pos x="f376" y="f377"/>
                </a:cxn>
                <a:cxn ang="f217">
                  <a:pos x="f378" y="f379"/>
                </a:cxn>
                <a:cxn ang="f217">
                  <a:pos x="f380" y="f347"/>
                </a:cxn>
                <a:cxn ang="f217">
                  <a:pos x="f381" y="f347"/>
                </a:cxn>
                <a:cxn ang="f217">
                  <a:pos x="f382" y="f383"/>
                </a:cxn>
                <a:cxn ang="f217">
                  <a:pos x="f384" y="f385"/>
                </a:cxn>
                <a:cxn ang="f217">
                  <a:pos x="f386" y="f387"/>
                </a:cxn>
                <a:cxn ang="f217">
                  <a:pos x="f388" y="f389"/>
                </a:cxn>
                <a:cxn ang="f217">
                  <a:pos x="f390" y="f391"/>
                </a:cxn>
                <a:cxn ang="f217">
                  <a:pos x="f392" y="f393"/>
                </a:cxn>
                <a:cxn ang="f217">
                  <a:pos x="f394" y="f395"/>
                </a:cxn>
                <a:cxn ang="f217">
                  <a:pos x="f396" y="f358"/>
                </a:cxn>
                <a:cxn ang="f217">
                  <a:pos x="f397" y="f358"/>
                </a:cxn>
                <a:cxn ang="f217">
                  <a:pos x="f398" y="f399"/>
                </a:cxn>
                <a:cxn ang="f217">
                  <a:pos x="f400" y="f401"/>
                </a:cxn>
                <a:cxn ang="f217">
                  <a:pos x="f402" y="f403"/>
                </a:cxn>
                <a:cxn ang="f217">
                  <a:pos x="f404" y="f405"/>
                </a:cxn>
              </a:cxnLst>
              <a:rect l="f342" t="f345" r="f343" b="f344"/>
              <a:pathLst>
                <a:path w="9088051"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lose/>
                  <a:moveTo>
                    <a:pt x="f88" y="f5"/>
                  </a:moveTo>
                  <a:lnTo>
                    <a:pt x="f89" y="f5"/>
                  </a:lnTo>
                  <a:lnTo>
                    <a:pt x="f90" y="f91"/>
                  </a:lnTo>
                  <a:cubicBezTo>
                    <a:pt x="f92" y="f93"/>
                    <a:pt x="f94" y="f95"/>
                    <a:pt x="f96" y="f97"/>
                  </a:cubicBezTo>
                  <a:cubicBezTo>
                    <a:pt x="f98" y="f99"/>
                    <a:pt x="f100" y="f101"/>
                    <a:pt x="f102" y="f103"/>
                  </a:cubicBezTo>
                  <a:cubicBezTo>
                    <a:pt x="f104" y="f105"/>
                    <a:pt x="f106" y="f107"/>
                    <a:pt x="f106" y="f108"/>
                  </a:cubicBezTo>
                  <a:cubicBezTo>
                    <a:pt x="f106"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8DFC441F-52F9-433B-8F15-1AFAE7312A25}"/>
                </a:ext>
              </a:extLst>
            </p:cNvPr>
            <p:cNvSpPr/>
            <p:nvPr/>
          </p:nvSpPr>
          <p:spPr>
            <a:xfrm>
              <a:off x="1629058" y="3986"/>
              <a:ext cx="9107213" cy="6858000"/>
            </a:xfrm>
            <a:custGeom>
              <a:avLst/>
              <a:gdLst>
                <a:gd name="f0" fmla="val 10800000"/>
                <a:gd name="f1" fmla="val 5400000"/>
                <a:gd name="f2" fmla="val 180"/>
                <a:gd name="f3" fmla="val w"/>
                <a:gd name="f4" fmla="val h"/>
                <a:gd name="f5" fmla="val 0"/>
                <a:gd name="f6" fmla="val 9107210"/>
                <a:gd name="f7" fmla="val 6858000"/>
                <a:gd name="f8" fmla="val 6184722"/>
                <a:gd name="f9" fmla="val 6985680"/>
                <a:gd name="f10" fmla="val 7324323"/>
                <a:gd name="f11" fmla="val 247136"/>
                <a:gd name="f12" fmla="val 7437502"/>
                <a:gd name="f13" fmla="val 336500"/>
                <a:gd name="f14" fmla="val 7547171"/>
                <a:gd name="f15" fmla="val 430254"/>
                <a:gd name="f16" fmla="val 7652712"/>
                <a:gd name="f17" fmla="val 528495"/>
                <a:gd name="f18" fmla="val 7863743"/>
                <a:gd name="f19" fmla="val 724929"/>
                <a:gd name="f20" fmla="val 8060097"/>
                <a:gd name="f21" fmla="val 937593"/>
                <a:gd name="f22" fmla="val 8236677"/>
                <a:gd name="f23" fmla="val 1166289"/>
                <a:gd name="f24" fmla="val 8413818"/>
                <a:gd name="f25" fmla="val 1394594"/>
                <a:gd name="f26" fmla="val 8570168"/>
                <a:gd name="f27" fmla="val 1639471"/>
                <a:gd name="f28" fmla="val 8704298"/>
                <a:gd name="f29" fmla="val 1897038"/>
                <a:gd name="f30" fmla="val 8770803"/>
                <a:gd name="f31" fmla="val 2026141"/>
                <a:gd name="f32" fmla="val 8830836"/>
                <a:gd name="f33" fmla="val 2158786"/>
                <a:gd name="f34" fmla="val 8885160"/>
                <a:gd name="f35" fmla="val 2294087"/>
                <a:gd name="f36" fmla="val 8898360"/>
                <a:gd name="f37" fmla="val 2328071"/>
                <a:gd name="f38" fmla="val 8912169"/>
                <a:gd name="f39" fmla="val 2361810"/>
                <a:gd name="f40" fmla="val 8924247"/>
                <a:gd name="f41" fmla="val 2396286"/>
                <a:gd name="f42" fmla="val 8960022"/>
                <a:gd name="f43" fmla="val 2499767"/>
                <a:gd name="f44" fmla="val 8991720"/>
                <a:gd name="f45" fmla="val 2604671"/>
                <a:gd name="f46" fmla="val 9002116"/>
                <a:gd name="f47" fmla="val 2639690"/>
                <a:gd name="f48" fmla="val 9010474"/>
                <a:gd name="f49" fmla="val 2675346"/>
                <a:gd name="f50" fmla="val 9019646"/>
                <a:gd name="f51" fmla="val 2710708"/>
                <a:gd name="f52" fmla="val 9089055"/>
                <a:gd name="f53" fmla="val 2995079"/>
                <a:gd name="f54" fmla="val 9113620"/>
                <a:gd name="f55" fmla="val 3289927"/>
                <a:gd name="f56" fmla="val 9105822"/>
                <a:gd name="f57" fmla="val 3582266"/>
                <a:gd name="f58" fmla="val 9101796"/>
                <a:gd name="f59" fmla="val 3728484"/>
                <a:gd name="f60" fmla="val 9085744"/>
                <a:gd name="f61" fmla="val 3874458"/>
                <a:gd name="f62" fmla="val 9057716"/>
                <a:gd name="f63" fmla="val 4017873"/>
                <a:gd name="f64" fmla="val 9029534"/>
                <a:gd name="f65" fmla="val 4161336"/>
                <a:gd name="f66" fmla="val 8990497"/>
                <a:gd name="f67" fmla="val 4302046"/>
                <a:gd name="f68" fmla="val 8945600"/>
                <a:gd name="f69" fmla="val 4439659"/>
                <a:gd name="f70" fmla="val 8900857"/>
                <a:gd name="f71" fmla="val 4577566"/>
                <a:gd name="f72" fmla="val 8852901"/>
                <a:gd name="f73" fmla="val 4711784"/>
                <a:gd name="f74" fmla="val 8796080"/>
                <a:gd name="f75" fmla="val 4847428"/>
                <a:gd name="f76" fmla="val 8767695"/>
                <a:gd name="f77" fmla="val 4915152"/>
                <a:gd name="f78" fmla="val 8737016"/>
                <a:gd name="f79" fmla="val 4982926"/>
                <a:gd name="f80" fmla="val 8702056"/>
                <a:gd name="f81" fmla="val 5050108"/>
                <a:gd name="f82" fmla="val 8666485"/>
                <a:gd name="f83" fmla="val 5116997"/>
                <a:gd name="f84" fmla="val 8627347"/>
                <a:gd name="f85" fmla="val 5183687"/>
                <a:gd name="f86" fmla="val 8581125"/>
                <a:gd name="f87" fmla="val 5247525"/>
                <a:gd name="f88" fmla="val 8535565"/>
                <a:gd name="f89" fmla="val 5311660"/>
                <a:gd name="f90" fmla="val 8483534"/>
                <a:gd name="f91" fmla="val 5373185"/>
                <a:gd name="f92" fmla="val 8426254"/>
                <a:gd name="f93" fmla="val 5429647"/>
                <a:gd name="f94" fmla="val 8397512"/>
                <a:gd name="f95" fmla="val 5457779"/>
                <a:gd name="f96" fmla="val 8367801"/>
                <a:gd name="f97" fmla="val 5484879"/>
                <a:gd name="f98" fmla="val 8337174"/>
                <a:gd name="f99" fmla="val 5510552"/>
                <a:gd name="f100" fmla="val 8306444"/>
                <a:gd name="f101" fmla="val 5536077"/>
                <a:gd name="f102" fmla="val 8274899"/>
                <a:gd name="f103" fmla="val 5560029"/>
                <a:gd name="f104" fmla="val 8243200"/>
                <a:gd name="f105" fmla="val 5582948"/>
                <a:gd name="f106" fmla="val 8115543"/>
                <a:gd name="f107" fmla="val 5674574"/>
                <a:gd name="f108" fmla="val 7986203"/>
                <a:gd name="f109" fmla="val 5743233"/>
                <a:gd name="f110" fmla="val 7868330"/>
                <a:gd name="f111" fmla="val 5811104"/>
                <a:gd name="f112" fmla="val 7749844"/>
                <a:gd name="f113" fmla="val 5878385"/>
                <a:gd name="f114" fmla="val 7640685"/>
                <a:gd name="f115" fmla="val 5945126"/>
                <a:gd name="f116" fmla="val 7538916"/>
                <a:gd name="f117" fmla="val 6018899"/>
                <a:gd name="f118" fmla="val 7487749"/>
                <a:gd name="f119" fmla="val 6055392"/>
                <a:gd name="f120" fmla="val 7438777"/>
                <a:gd name="f121" fmla="val 6093950"/>
                <a:gd name="f122" fmla="val 7391280"/>
                <a:gd name="f123" fmla="val 6134132"/>
                <a:gd name="f124" fmla="val 7343427"/>
                <a:gd name="f125" fmla="val 6173921"/>
                <a:gd name="f126" fmla="val 7297511"/>
                <a:gd name="f127" fmla="val 6215922"/>
                <a:gd name="f128" fmla="val 7252511"/>
                <a:gd name="f129" fmla="val 6259105"/>
                <a:gd name="f130" fmla="val 7229784"/>
                <a:gd name="f131" fmla="val 6280990"/>
                <a:gd name="f132" fmla="val 7208635"/>
                <a:gd name="f133" fmla="val 6302433"/>
                <a:gd name="f134" fmla="val 7185601"/>
                <a:gd name="f135" fmla="val 6325894"/>
                <a:gd name="f136" fmla="val 7116651"/>
                <a:gd name="f137" fmla="val 6397010"/>
                <a:gd name="f138" fmla="val 6978545"/>
                <a:gd name="f139" fmla="val 6541607"/>
                <a:gd name="f140" fmla="val 6885693"/>
                <a:gd name="f141" fmla="val 6638397"/>
                <a:gd name="f142" fmla="val 6789885"/>
                <a:gd name="f143" fmla="val 6734943"/>
                <a:gd name="f144" fmla="val 6693009"/>
                <a:gd name="f145" fmla="val 6832716"/>
                <a:gd name="f146" fmla="val 6667488"/>
                <a:gd name="f147" fmla="val 6056793"/>
                <a:gd name="f148" fmla="val 6077345"/>
                <a:gd name="f149" fmla="val 6835420"/>
                <a:gd name="f150" fmla="val 6121427"/>
                <a:gd name="f151" fmla="val 6785747"/>
                <a:gd name="f152" fmla="val 6164948"/>
                <a:gd name="f153" fmla="val 6735090"/>
                <a:gd name="f154" fmla="val 6208519"/>
                <a:gd name="f155" fmla="val 6683989"/>
                <a:gd name="f156" fmla="val 6340001"/>
                <a:gd name="f157" fmla="val 6529852"/>
                <a:gd name="f158" fmla="val 6428315"/>
                <a:gd name="f159" fmla="val 6426667"/>
                <a:gd name="f160" fmla="val 6516733"/>
                <a:gd name="f161" fmla="val 6321417"/>
                <a:gd name="f162" fmla="val 6611419"/>
                <a:gd name="f163" fmla="val 6219317"/>
                <a:gd name="f164" fmla="val 6658864"/>
                <a:gd name="f165" fmla="val 6168363"/>
                <a:gd name="f166" fmla="val 6707584"/>
                <a:gd name="f167" fmla="val 6117950"/>
                <a:gd name="f168" fmla="val 6757678"/>
                <a:gd name="f169" fmla="val 6068228"/>
                <a:gd name="f170" fmla="val 6833713"/>
                <a:gd name="f171" fmla="val 5994061"/>
                <a:gd name="f172" fmla="val 6859346"/>
                <a:gd name="f173" fmla="val 5969422"/>
                <a:gd name="f174" fmla="val 6887579"/>
                <a:gd name="f175" fmla="val 5943404"/>
                <a:gd name="f176" fmla="val 6915148"/>
                <a:gd name="f177" fmla="val 5918812"/>
                <a:gd name="f178" fmla="val 7026295"/>
                <a:gd name="f179" fmla="val 5819219"/>
                <a:gd name="f180" fmla="val 7148602"/>
                <a:gd name="f181" fmla="val 5729117"/>
                <a:gd name="f182" fmla="val 7276311"/>
                <a:gd name="f183" fmla="val 5650229"/>
                <a:gd name="f184" fmla="val 7403918"/>
                <a:gd name="f185" fmla="val 5571046"/>
                <a:gd name="f186" fmla="val 7537794"/>
                <a:gd name="f187" fmla="val 5505190"/>
                <a:gd name="f188" fmla="val 7664942"/>
                <a:gd name="f189" fmla="val 5445681"/>
                <a:gd name="f190" fmla="val 7728491"/>
                <a:gd name="f191" fmla="val 5416024"/>
                <a:gd name="f192" fmla="val 7790410"/>
                <a:gd name="f193" fmla="val 5387449"/>
                <a:gd name="f194" fmla="val 7848505"/>
                <a:gd name="f195" fmla="val 5358333"/>
                <a:gd name="f196" fmla="val 7906805"/>
                <a:gd name="f197" fmla="val 5329315"/>
                <a:gd name="f198" fmla="val 7961843"/>
                <a:gd name="f199" fmla="val 5300101"/>
                <a:gd name="f200" fmla="val 8011785"/>
                <a:gd name="f201" fmla="val 5267788"/>
                <a:gd name="f202" fmla="val 8112281"/>
                <a:gd name="f203" fmla="val 5203950"/>
                <a:gd name="f204" fmla="val 8193615"/>
                <a:gd name="f205" fmla="val 5128111"/>
                <a:gd name="f206" fmla="val 8260273"/>
                <a:gd name="f207" fmla="val 5034370"/>
                <a:gd name="f208" fmla="val 8326370"/>
                <a:gd name="f209" fmla="val 4940776"/>
                <a:gd name="f210" fmla="val 8378657"/>
                <a:gd name="f211" fmla="val 4831640"/>
                <a:gd name="f212" fmla="val 8417589"/>
                <a:gd name="f213" fmla="val 4714488"/>
                <a:gd name="f214" fmla="val 8456372"/>
                <a:gd name="f215" fmla="val 4597485"/>
                <a:gd name="f216" fmla="val 8481140"/>
                <a:gd name="f217" fmla="val 4471332"/>
                <a:gd name="f218" fmla="val 8495000"/>
                <a:gd name="f219" fmla="val 4346409"/>
                <a:gd name="f220" fmla="val 8508404"/>
                <a:gd name="f221" fmla="val 4221044"/>
                <a:gd name="f222" fmla="val 8511359"/>
                <a:gd name="f223" fmla="val 4095482"/>
                <a:gd name="f224" fmla="val 8508556"/>
                <a:gd name="f225" fmla="val 3971101"/>
                <a:gd name="f226" fmla="val 8504530"/>
                <a:gd name="f227" fmla="val 3846571"/>
                <a:gd name="f228" fmla="val 8495663"/>
                <a:gd name="f229" fmla="val 3723222"/>
                <a:gd name="f230" fmla="val 8483330"/>
                <a:gd name="f231" fmla="val 3600710"/>
                <a:gd name="f232" fmla="val 8470793"/>
                <a:gd name="f233" fmla="val 3478148"/>
                <a:gd name="f234" fmla="val 8451888"/>
                <a:gd name="f235" fmla="val 3356421"/>
                <a:gd name="f236" fmla="val 8425336"/>
                <a:gd name="f237" fmla="val 3236121"/>
                <a:gd name="f238" fmla="val 8399091"/>
                <a:gd name="f239" fmla="val 3115774"/>
                <a:gd name="f240" fmla="val 2996655"/>
                <a:gd name="f241" fmla="val 8334575"/>
                <a:gd name="f242" fmla="val 2877977"/>
                <a:gd name="f243" fmla="val 8268222"/>
                <a:gd name="f244" fmla="val 2640772"/>
                <a:gd name="f245" fmla="val 8190100"/>
                <a:gd name="f246" fmla="val 2404057"/>
                <a:gd name="f247" fmla="val 8087513"/>
                <a:gd name="f248" fmla="val 2174622"/>
                <a:gd name="f249" fmla="val 7985081"/>
                <a:gd name="f250" fmla="val 1945237"/>
                <a:gd name="f251" fmla="val 7863233"/>
                <a:gd name="f252" fmla="val 1721900"/>
                <a:gd name="f253" fmla="val 7723650"/>
                <a:gd name="f254" fmla="val 1507613"/>
                <a:gd name="f255" fmla="val 7653527"/>
                <a:gd name="f256" fmla="val 1400692"/>
                <a:gd name="f257" fmla="val 7579684"/>
                <a:gd name="f258" fmla="val 1295589"/>
                <a:gd name="f259" fmla="val 7501815"/>
                <a:gd name="f260" fmla="val 1192947"/>
                <a:gd name="f261" fmla="val 7423844"/>
                <a:gd name="f262" fmla="val 1090353"/>
                <a:gd name="f263" fmla="val 7340778"/>
                <a:gd name="f264" fmla="val 991103"/>
                <a:gd name="f265" fmla="val 7254399"/>
                <a:gd name="f266" fmla="val 894361"/>
                <a:gd name="f267" fmla="val 7082047"/>
                <a:gd name="f268" fmla="val 700485"/>
                <a:gd name="f269" fmla="val 6893083"/>
                <a:gd name="f270" fmla="val 519052"/>
                <a:gd name="f271" fmla="val 6689339"/>
                <a:gd name="f272" fmla="val 354046"/>
                <a:gd name="f273" fmla="val 6536914"/>
                <a:gd name="f274" fmla="val 229775"/>
                <a:gd name="f275" fmla="val 6375602"/>
                <a:gd name="f276" fmla="val 115325"/>
                <a:gd name="f277" fmla="val 6206651"/>
                <a:gd name="f278" fmla="val 12626"/>
                <a:gd name="f279" fmla="val 1827105"/>
                <a:gd name="f280" fmla="val 2807607"/>
                <a:gd name="f281" fmla="val 2667958"/>
                <a:gd name="f282" fmla="val 88235"/>
                <a:gd name="f283" fmla="val 2560098"/>
                <a:gd name="f284" fmla="val 159777"/>
                <a:gd name="f285" fmla="val 2455754"/>
                <a:gd name="f286" fmla="val 235690"/>
                <a:gd name="f287" fmla="val 2354723"/>
                <a:gd name="f288" fmla="val 314947"/>
                <a:gd name="f289" fmla="val 2253464"/>
                <a:gd name="f290" fmla="val 394030"/>
                <a:gd name="f291" fmla="val 2156943"/>
                <a:gd name="f292" fmla="val 478181"/>
                <a:gd name="f293" fmla="val 2059963"/>
                <a:gd name="f294" fmla="val 561545"/>
                <a:gd name="f295" fmla="val 1962831"/>
                <a:gd name="f296" fmla="val 644811"/>
                <a:gd name="f297" fmla="val 1868297"/>
                <a:gd name="f298" fmla="val 731322"/>
                <a:gd name="f299" fmla="val 1780798"/>
                <a:gd name="f300" fmla="val 824425"/>
                <a:gd name="f301" fmla="val 1429010"/>
                <a:gd name="f302" fmla="val 1195013"/>
                <a:gd name="f303" fmla="val 1148011"/>
                <a:gd name="f304" fmla="val 1628455"/>
                <a:gd name="f305" fmla="val 954714"/>
                <a:gd name="f306" fmla="val 2094309"/>
                <a:gd name="f307" fmla="val 857938"/>
                <a:gd name="f308" fmla="val 2327186"/>
                <a:gd name="f309" fmla="val 783229"/>
                <a:gd name="f310" fmla="val 2568326"/>
                <a:gd name="f311" fmla="val 732676"/>
                <a:gd name="f312" fmla="val 2813646"/>
                <a:gd name="f313" fmla="val 707552"/>
                <a:gd name="f314" fmla="val 2936307"/>
                <a:gd name="f315" fmla="val 688085"/>
                <a:gd name="f316" fmla="val 3059952"/>
                <a:gd name="f317" fmla="val 673867"/>
                <a:gd name="f318" fmla="val 3183989"/>
                <a:gd name="f319" fmla="val 660056"/>
                <a:gd name="f320" fmla="val 3308075"/>
                <a:gd name="f321" fmla="val 651341"/>
                <a:gd name="f322" fmla="val 3432605"/>
                <a:gd name="f323" fmla="val 647621"/>
                <a:gd name="f324" fmla="val 3557281"/>
                <a:gd name="f325" fmla="val 644411"/>
                <a:gd name="f326" fmla="val 3681958"/>
                <a:gd name="f327" fmla="val 645329"/>
                <a:gd name="f328" fmla="val 3806733"/>
                <a:gd name="f329" fmla="val 653381"/>
                <a:gd name="f330" fmla="val 3931214"/>
                <a:gd name="f331" fmla="val 659852"/>
                <a:gd name="f332" fmla="val 4055792"/>
                <a:gd name="f333" fmla="val 672949"/>
                <a:gd name="f334" fmla="val 4179977"/>
                <a:gd name="f335" fmla="val 690428"/>
                <a:gd name="f336" fmla="val 4303719"/>
                <a:gd name="f337" fmla="val 726408"/>
                <a:gd name="f338" fmla="val 4551057"/>
                <a:gd name="f339" fmla="val 786440"/>
                <a:gd name="f340" fmla="val 4795835"/>
                <a:gd name="f341" fmla="val 871801"/>
                <a:gd name="f342" fmla="val 5033041"/>
                <a:gd name="f343" fmla="val 957007"/>
                <a:gd name="f344" fmla="val 5270247"/>
                <a:gd name="f345" fmla="val 1065962"/>
                <a:gd name="f346" fmla="val 5500322"/>
                <a:gd name="f347" fmla="val 1197749"/>
                <a:gd name="f348" fmla="val 5718494"/>
                <a:gd name="f349" fmla="val 1263846"/>
                <a:gd name="f350" fmla="val 5827433"/>
                <a:gd name="f351" fmla="val 1334937"/>
                <a:gd name="f352" fmla="val 5933813"/>
                <a:gd name="f353" fmla="val 1411480"/>
                <a:gd name="f354" fmla="val 6036703"/>
                <a:gd name="f355" fmla="val 1449548"/>
                <a:gd name="f356" fmla="val 6088295"/>
                <a:gd name="f357" fmla="val 1489451"/>
                <a:gd name="f358" fmla="val 6138609"/>
                <a:gd name="f359" fmla="val 1530170"/>
                <a:gd name="f360" fmla="val 6188430"/>
                <a:gd name="f361" fmla="val 1571447"/>
                <a:gd name="f362" fmla="val 6238055"/>
                <a:gd name="f363" fmla="val 1613644"/>
                <a:gd name="f364" fmla="val 6287336"/>
                <a:gd name="f365" fmla="val 1657165"/>
                <a:gd name="f366" fmla="val 6335385"/>
                <a:gd name="f367" fmla="val 1744079"/>
                <a:gd name="f368" fmla="val 6431708"/>
                <a:gd name="f369" fmla="val 1835644"/>
                <a:gd name="f370" fmla="val 6524282"/>
                <a:gd name="f371" fmla="val 1931343"/>
                <a:gd name="f372" fmla="val 6612896"/>
                <a:gd name="f373" fmla="val 2220133"/>
                <a:gd name="f374" fmla="val 1539862"/>
                <a:gd name="f375" fmla="val 1307111"/>
                <a:gd name="f376" fmla="val 6648873"/>
                <a:gd name="f377" fmla="val 1101839"/>
                <a:gd name="f378" fmla="val 6448063"/>
                <a:gd name="f379" fmla="val 913180"/>
                <a:gd name="f380" fmla="val 6225465"/>
                <a:gd name="f381" fmla="val 750258"/>
                <a:gd name="f382" fmla="val 5987570"/>
                <a:gd name="f383" fmla="val 587232"/>
                <a:gd name="f384" fmla="val 5749281"/>
                <a:gd name="f385" fmla="val 448261"/>
                <a:gd name="f386" fmla="val 5494813"/>
                <a:gd name="f387" fmla="val 335382"/>
                <a:gd name="f388" fmla="val 5229279"/>
                <a:gd name="f389" fmla="val 222298"/>
                <a:gd name="f390" fmla="val 4963793"/>
                <a:gd name="f391" fmla="val 137040"/>
                <a:gd name="f392" fmla="val 4686652"/>
                <a:gd name="f393" fmla="val 79351"/>
                <a:gd name="f394" fmla="val 4403854"/>
                <a:gd name="f395" fmla="val 50150"/>
                <a:gd name="f396" fmla="val 4262456"/>
                <a:gd name="f397" fmla="val 29767"/>
                <a:gd name="f398" fmla="val 4119385"/>
                <a:gd name="f399" fmla="val 16007"/>
                <a:gd name="f400" fmla="val 3975723"/>
                <a:gd name="f401" fmla="val 3930"/>
                <a:gd name="f402" fmla="val 3831964"/>
                <a:gd name="f403" fmla="val -2441"/>
                <a:gd name="f404" fmla="val 3687614"/>
                <a:gd name="f405" fmla="val 871"/>
                <a:gd name="f406" fmla="val 3543362"/>
                <a:gd name="f407" fmla="val 3522"/>
                <a:gd name="f408" fmla="val 3399160"/>
                <a:gd name="f409" fmla="val 14172"/>
                <a:gd name="f410" fmla="val 3255105"/>
                <a:gd name="f411" fmla="val 32519"/>
                <a:gd name="f412" fmla="val 3112085"/>
                <a:gd name="f413" fmla="val 50508"/>
                <a:gd name="f414" fmla="val 2969014"/>
                <a:gd name="f415" fmla="val 76090"/>
                <a:gd name="f416" fmla="val 2826925"/>
                <a:gd name="f417" fmla="val 108502"/>
                <a:gd name="f418" fmla="val 2686511"/>
                <a:gd name="f419" fmla="val 173019"/>
                <a:gd name="f420" fmla="val 2405533"/>
                <a:gd name="f421" fmla="val 263474"/>
                <a:gd name="f422" fmla="val 2130703"/>
                <a:gd name="f423" fmla="val 378239"/>
                <a:gd name="f424" fmla="val 1865955"/>
                <a:gd name="f425" fmla="val 607922"/>
                <a:gd name="f426" fmla="val 1336607"/>
                <a:gd name="f427" fmla="val 935706"/>
                <a:gd name="f428" fmla="val 848228"/>
                <a:gd name="f429" fmla="val 1343701"/>
                <a:gd name="f430" fmla="val 431508"/>
                <a:gd name="f431" fmla="val 1446133"/>
                <a:gd name="f432" fmla="val 327783"/>
                <a:gd name="f433" fmla="val 1550910"/>
                <a:gd name="f434" fmla="val 225926"/>
                <a:gd name="f435" fmla="val 1661853"/>
                <a:gd name="f436" fmla="val 130268"/>
                <a:gd name="f437" fmla="+- 0 0 -90"/>
                <a:gd name="f438" fmla="*/ f3 1 9107210"/>
                <a:gd name="f439" fmla="*/ f4 1 6858000"/>
                <a:gd name="f440" fmla="val f5"/>
                <a:gd name="f441" fmla="val f6"/>
                <a:gd name="f442" fmla="val f7"/>
                <a:gd name="f443" fmla="*/ f437 f0 1"/>
                <a:gd name="f444" fmla="+- f442 0 f440"/>
                <a:gd name="f445" fmla="+- f441 0 f440"/>
                <a:gd name="f446" fmla="*/ f443 1 f2"/>
                <a:gd name="f447" fmla="*/ f445 1 9107210"/>
                <a:gd name="f448" fmla="*/ f444 1 6858000"/>
                <a:gd name="f449" fmla="*/ 6184722 f445 1"/>
                <a:gd name="f450" fmla="*/ 0 f444 1"/>
                <a:gd name="f451" fmla="*/ 6985680 f445 1"/>
                <a:gd name="f452" fmla="*/ 7324323 f445 1"/>
                <a:gd name="f453" fmla="*/ 247136 f444 1"/>
                <a:gd name="f454" fmla="*/ 7652712 f445 1"/>
                <a:gd name="f455" fmla="*/ 528495 f444 1"/>
                <a:gd name="f456" fmla="*/ 8236677 f445 1"/>
                <a:gd name="f457" fmla="*/ 1166289 f444 1"/>
                <a:gd name="f458" fmla="*/ 8704298 f445 1"/>
                <a:gd name="f459" fmla="*/ 1897038 f444 1"/>
                <a:gd name="f460" fmla="*/ 8885160 f445 1"/>
                <a:gd name="f461" fmla="*/ 2294087 f444 1"/>
                <a:gd name="f462" fmla="*/ 8924247 f445 1"/>
                <a:gd name="f463" fmla="*/ 2396286 f444 1"/>
                <a:gd name="f464" fmla="*/ 8960022 f445 1"/>
                <a:gd name="f465" fmla="*/ 2499767 f444 1"/>
                <a:gd name="f466" fmla="*/ 8991720 f445 1"/>
                <a:gd name="f467" fmla="*/ 2604671 f444 1"/>
                <a:gd name="f468" fmla="*/ 9019646 f445 1"/>
                <a:gd name="f469" fmla="*/ 2710708 f444 1"/>
                <a:gd name="f470" fmla="*/ 9105822 f445 1"/>
                <a:gd name="f471" fmla="*/ 3582266 f444 1"/>
                <a:gd name="f472" fmla="*/ 9057716 f445 1"/>
                <a:gd name="f473" fmla="*/ 4017873 f444 1"/>
                <a:gd name="f474" fmla="*/ 8945600 f445 1"/>
                <a:gd name="f475" fmla="*/ 4439659 f444 1"/>
                <a:gd name="f476" fmla="*/ 8796080 f445 1"/>
                <a:gd name="f477" fmla="*/ 4847428 f444 1"/>
                <a:gd name="f478" fmla="*/ 8702056 f445 1"/>
                <a:gd name="f479" fmla="*/ 5050108 f444 1"/>
                <a:gd name="f480" fmla="*/ 8581125 f445 1"/>
                <a:gd name="f481" fmla="*/ 5247525 f444 1"/>
                <a:gd name="f482" fmla="*/ 8426254 f445 1"/>
                <a:gd name="f483" fmla="*/ 5429647 f444 1"/>
                <a:gd name="f484" fmla="*/ 8337174 f445 1"/>
                <a:gd name="f485" fmla="*/ 5510552 f444 1"/>
                <a:gd name="f486" fmla="*/ 8243200 f445 1"/>
                <a:gd name="f487" fmla="*/ 5582948 f444 1"/>
                <a:gd name="f488" fmla="*/ 7868330 f445 1"/>
                <a:gd name="f489" fmla="*/ 5811104 f444 1"/>
                <a:gd name="f490" fmla="*/ 7538916 f445 1"/>
                <a:gd name="f491" fmla="*/ 6018899 f444 1"/>
                <a:gd name="f492" fmla="*/ 7391280 f445 1"/>
                <a:gd name="f493" fmla="*/ 6134132 f444 1"/>
                <a:gd name="f494" fmla="*/ 7252511 f445 1"/>
                <a:gd name="f495" fmla="*/ 6259105 f444 1"/>
                <a:gd name="f496" fmla="*/ 7185601 f445 1"/>
                <a:gd name="f497" fmla="*/ 6325894 f444 1"/>
                <a:gd name="f498" fmla="*/ 7116651 f445 1"/>
                <a:gd name="f499" fmla="*/ 6397010 f444 1"/>
                <a:gd name="f500" fmla="*/ 6978545 f445 1"/>
                <a:gd name="f501" fmla="*/ 6541607 f444 1"/>
                <a:gd name="f502" fmla="*/ 6693009 f445 1"/>
                <a:gd name="f503" fmla="*/ 6832716 f444 1"/>
                <a:gd name="f504" fmla="*/ 6667488 f445 1"/>
                <a:gd name="f505" fmla="*/ 6858000 f444 1"/>
                <a:gd name="f506" fmla="*/ 6056793 f445 1"/>
                <a:gd name="f507" fmla="*/ 6077345 f445 1"/>
                <a:gd name="f508" fmla="*/ 6835420 f444 1"/>
                <a:gd name="f509" fmla="*/ 6208519 f445 1"/>
                <a:gd name="f510" fmla="*/ 6683989 f444 1"/>
                <a:gd name="f511" fmla="*/ 6340001 f445 1"/>
                <a:gd name="f512" fmla="*/ 6529852 f444 1"/>
                <a:gd name="f513" fmla="*/ 6611419 f445 1"/>
                <a:gd name="f514" fmla="*/ 6219317 f444 1"/>
                <a:gd name="f515" fmla="*/ 6757678 f445 1"/>
                <a:gd name="f516" fmla="*/ 6068228 f444 1"/>
                <a:gd name="f517" fmla="*/ 6833713 f445 1"/>
                <a:gd name="f518" fmla="*/ 5994061 f444 1"/>
                <a:gd name="f519" fmla="*/ 6915148 f445 1"/>
                <a:gd name="f520" fmla="*/ 5918812 f444 1"/>
                <a:gd name="f521" fmla="*/ 7276311 f445 1"/>
                <a:gd name="f522" fmla="*/ 5650229 f444 1"/>
                <a:gd name="f523" fmla="*/ 7664942 f445 1"/>
                <a:gd name="f524" fmla="*/ 5445681 f444 1"/>
                <a:gd name="f525" fmla="*/ 7848505 f445 1"/>
                <a:gd name="f526" fmla="*/ 5358333 f444 1"/>
                <a:gd name="f527" fmla="*/ 8011785 f445 1"/>
                <a:gd name="f528" fmla="*/ 5267788 f444 1"/>
                <a:gd name="f529" fmla="*/ 8260273 f445 1"/>
                <a:gd name="f530" fmla="*/ 5034370 f444 1"/>
                <a:gd name="f531" fmla="*/ 8417589 f445 1"/>
                <a:gd name="f532" fmla="*/ 4714488 f444 1"/>
                <a:gd name="f533" fmla="*/ 8495000 f445 1"/>
                <a:gd name="f534" fmla="*/ 4346409 f444 1"/>
                <a:gd name="f535" fmla="*/ 8508556 f445 1"/>
                <a:gd name="f536" fmla="*/ 3971101 f444 1"/>
                <a:gd name="f537" fmla="*/ 8483330 f445 1"/>
                <a:gd name="f538" fmla="*/ 3600710 f444 1"/>
                <a:gd name="f539" fmla="*/ 8425336 f445 1"/>
                <a:gd name="f540" fmla="*/ 3236121 f444 1"/>
                <a:gd name="f541" fmla="*/ 8334575 f445 1"/>
                <a:gd name="f542" fmla="*/ 2877977 f444 1"/>
                <a:gd name="f543" fmla="*/ 8087513 f445 1"/>
                <a:gd name="f544" fmla="*/ 2174622 f444 1"/>
                <a:gd name="f545" fmla="*/ 7723650 f445 1"/>
                <a:gd name="f546" fmla="*/ 1507613 f444 1"/>
                <a:gd name="f547" fmla="*/ 7501815 f445 1"/>
                <a:gd name="f548" fmla="*/ 1192947 f444 1"/>
                <a:gd name="f549" fmla="*/ 7254399 f445 1"/>
                <a:gd name="f550" fmla="*/ 894361 f444 1"/>
                <a:gd name="f551" fmla="*/ 6689339 f445 1"/>
                <a:gd name="f552" fmla="*/ 354046 f444 1"/>
                <a:gd name="f553" fmla="*/ 6206651 f445 1"/>
                <a:gd name="f554" fmla="*/ 12626 f444 1"/>
                <a:gd name="f555" fmla="*/ 1827105 f445 1"/>
                <a:gd name="f556" fmla="*/ 2807607 f445 1"/>
                <a:gd name="f557" fmla="*/ 2667958 f445 1"/>
                <a:gd name="f558" fmla="*/ 88235 f444 1"/>
                <a:gd name="f559" fmla="*/ 2354723 f445 1"/>
                <a:gd name="f560" fmla="*/ 314947 f444 1"/>
                <a:gd name="f561" fmla="*/ 2059963 f445 1"/>
                <a:gd name="f562" fmla="*/ 561545 f444 1"/>
                <a:gd name="f563" fmla="*/ 1780798 f445 1"/>
                <a:gd name="f564" fmla="*/ 824425 f444 1"/>
                <a:gd name="f565" fmla="*/ 954714 f445 1"/>
                <a:gd name="f566" fmla="*/ 2094309 f444 1"/>
                <a:gd name="f567" fmla="*/ 732676 f445 1"/>
                <a:gd name="f568" fmla="*/ 2813646 f444 1"/>
                <a:gd name="f569" fmla="*/ 673867 f445 1"/>
                <a:gd name="f570" fmla="*/ 3183989 f444 1"/>
                <a:gd name="f571" fmla="*/ 647621 f445 1"/>
                <a:gd name="f572" fmla="*/ 3557281 f444 1"/>
                <a:gd name="f573" fmla="*/ 653381 f445 1"/>
                <a:gd name="f574" fmla="*/ 3931214 f444 1"/>
                <a:gd name="f575" fmla="*/ 690428 f445 1"/>
                <a:gd name="f576" fmla="*/ 4303719 f444 1"/>
                <a:gd name="f577" fmla="*/ 871801 f445 1"/>
                <a:gd name="f578" fmla="*/ 5033041 f444 1"/>
                <a:gd name="f579" fmla="*/ 1197749 f445 1"/>
                <a:gd name="f580" fmla="*/ 5718494 f444 1"/>
                <a:gd name="f581" fmla="*/ 1411480 f445 1"/>
                <a:gd name="f582" fmla="*/ 6036703 f444 1"/>
                <a:gd name="f583" fmla="*/ 1530170 f445 1"/>
                <a:gd name="f584" fmla="*/ 6188430 f444 1"/>
                <a:gd name="f585" fmla="*/ 1657165 f445 1"/>
                <a:gd name="f586" fmla="*/ 6335385 f444 1"/>
                <a:gd name="f587" fmla="*/ 1931343 f445 1"/>
                <a:gd name="f588" fmla="*/ 6612896 f444 1"/>
                <a:gd name="f589" fmla="*/ 2220133 f445 1"/>
                <a:gd name="f590" fmla="*/ 1539862 f445 1"/>
                <a:gd name="f591" fmla="*/ 1307111 f445 1"/>
                <a:gd name="f592" fmla="*/ 6648873 f444 1"/>
                <a:gd name="f593" fmla="*/ 750258 f445 1"/>
                <a:gd name="f594" fmla="*/ 5987570 f444 1"/>
                <a:gd name="f595" fmla="*/ 335382 f445 1"/>
                <a:gd name="f596" fmla="*/ 5229279 f444 1"/>
                <a:gd name="f597" fmla="*/ 79351 f445 1"/>
                <a:gd name="f598" fmla="*/ 4403854 f444 1"/>
                <a:gd name="f599" fmla="*/ 16007 f445 1"/>
                <a:gd name="f600" fmla="*/ 3975723 f444 1"/>
                <a:gd name="f601" fmla="*/ 871 f445 1"/>
                <a:gd name="f602" fmla="*/ 3543362 f444 1"/>
                <a:gd name="f603" fmla="*/ 32519 f445 1"/>
                <a:gd name="f604" fmla="*/ 3112085 f444 1"/>
                <a:gd name="f605" fmla="*/ 108502 f445 1"/>
                <a:gd name="f606" fmla="*/ 2686511 f444 1"/>
                <a:gd name="f607" fmla="*/ 378239 f445 1"/>
                <a:gd name="f608" fmla="*/ 1865955 f444 1"/>
                <a:gd name="f609" fmla="*/ 1343701 f445 1"/>
                <a:gd name="f610" fmla="*/ 431508 f444 1"/>
                <a:gd name="f611" fmla="*/ 1661853 f445 1"/>
                <a:gd name="f612" fmla="*/ 130268 f444 1"/>
                <a:gd name="f613" fmla="+- f446 0 f1"/>
                <a:gd name="f614" fmla="*/ f449 1 9107210"/>
                <a:gd name="f615" fmla="*/ f450 1 6858000"/>
                <a:gd name="f616" fmla="*/ f451 1 9107210"/>
                <a:gd name="f617" fmla="*/ f452 1 9107210"/>
                <a:gd name="f618" fmla="*/ f453 1 6858000"/>
                <a:gd name="f619" fmla="*/ f454 1 9107210"/>
                <a:gd name="f620" fmla="*/ f455 1 6858000"/>
                <a:gd name="f621" fmla="*/ f456 1 9107210"/>
                <a:gd name="f622" fmla="*/ f457 1 6858000"/>
                <a:gd name="f623" fmla="*/ f458 1 9107210"/>
                <a:gd name="f624" fmla="*/ f459 1 6858000"/>
                <a:gd name="f625" fmla="*/ f460 1 9107210"/>
                <a:gd name="f626" fmla="*/ f461 1 6858000"/>
                <a:gd name="f627" fmla="*/ f462 1 9107210"/>
                <a:gd name="f628" fmla="*/ f463 1 6858000"/>
                <a:gd name="f629" fmla="*/ f464 1 9107210"/>
                <a:gd name="f630" fmla="*/ f465 1 6858000"/>
                <a:gd name="f631" fmla="*/ f466 1 9107210"/>
                <a:gd name="f632" fmla="*/ f467 1 6858000"/>
                <a:gd name="f633" fmla="*/ f468 1 9107210"/>
                <a:gd name="f634" fmla="*/ f469 1 6858000"/>
                <a:gd name="f635" fmla="*/ f470 1 9107210"/>
                <a:gd name="f636" fmla="*/ f471 1 6858000"/>
                <a:gd name="f637" fmla="*/ f472 1 9107210"/>
                <a:gd name="f638" fmla="*/ f473 1 6858000"/>
                <a:gd name="f639" fmla="*/ f474 1 9107210"/>
                <a:gd name="f640" fmla="*/ f475 1 6858000"/>
                <a:gd name="f641" fmla="*/ f476 1 9107210"/>
                <a:gd name="f642" fmla="*/ f477 1 6858000"/>
                <a:gd name="f643" fmla="*/ f478 1 9107210"/>
                <a:gd name="f644" fmla="*/ f479 1 6858000"/>
                <a:gd name="f645" fmla="*/ f480 1 9107210"/>
                <a:gd name="f646" fmla="*/ f481 1 6858000"/>
                <a:gd name="f647" fmla="*/ f482 1 9107210"/>
                <a:gd name="f648" fmla="*/ f483 1 6858000"/>
                <a:gd name="f649" fmla="*/ f484 1 9107210"/>
                <a:gd name="f650" fmla="*/ f485 1 6858000"/>
                <a:gd name="f651" fmla="*/ f486 1 9107210"/>
                <a:gd name="f652" fmla="*/ f487 1 6858000"/>
                <a:gd name="f653" fmla="*/ f488 1 9107210"/>
                <a:gd name="f654" fmla="*/ f489 1 6858000"/>
                <a:gd name="f655" fmla="*/ f490 1 9107210"/>
                <a:gd name="f656" fmla="*/ f491 1 6858000"/>
                <a:gd name="f657" fmla="*/ f492 1 9107210"/>
                <a:gd name="f658" fmla="*/ f493 1 6858000"/>
                <a:gd name="f659" fmla="*/ f494 1 9107210"/>
                <a:gd name="f660" fmla="*/ f495 1 6858000"/>
                <a:gd name="f661" fmla="*/ f496 1 9107210"/>
                <a:gd name="f662" fmla="*/ f497 1 6858000"/>
                <a:gd name="f663" fmla="*/ f498 1 9107210"/>
                <a:gd name="f664" fmla="*/ f499 1 6858000"/>
                <a:gd name="f665" fmla="*/ f500 1 9107210"/>
                <a:gd name="f666" fmla="*/ f501 1 6858000"/>
                <a:gd name="f667" fmla="*/ f502 1 9107210"/>
                <a:gd name="f668" fmla="*/ f503 1 6858000"/>
                <a:gd name="f669" fmla="*/ f504 1 9107210"/>
                <a:gd name="f670" fmla="*/ f505 1 6858000"/>
                <a:gd name="f671" fmla="*/ f506 1 9107210"/>
                <a:gd name="f672" fmla="*/ f507 1 9107210"/>
                <a:gd name="f673" fmla="*/ f508 1 6858000"/>
                <a:gd name="f674" fmla="*/ f509 1 9107210"/>
                <a:gd name="f675" fmla="*/ f510 1 6858000"/>
                <a:gd name="f676" fmla="*/ f511 1 9107210"/>
                <a:gd name="f677" fmla="*/ f512 1 6858000"/>
                <a:gd name="f678" fmla="*/ f513 1 9107210"/>
                <a:gd name="f679" fmla="*/ f514 1 6858000"/>
                <a:gd name="f680" fmla="*/ f515 1 9107210"/>
                <a:gd name="f681" fmla="*/ f516 1 6858000"/>
                <a:gd name="f682" fmla="*/ f517 1 9107210"/>
                <a:gd name="f683" fmla="*/ f518 1 6858000"/>
                <a:gd name="f684" fmla="*/ f519 1 9107210"/>
                <a:gd name="f685" fmla="*/ f520 1 6858000"/>
                <a:gd name="f686" fmla="*/ f521 1 9107210"/>
                <a:gd name="f687" fmla="*/ f522 1 6858000"/>
                <a:gd name="f688" fmla="*/ f523 1 9107210"/>
                <a:gd name="f689" fmla="*/ f524 1 6858000"/>
                <a:gd name="f690" fmla="*/ f525 1 9107210"/>
                <a:gd name="f691" fmla="*/ f526 1 6858000"/>
                <a:gd name="f692" fmla="*/ f527 1 9107210"/>
                <a:gd name="f693" fmla="*/ f528 1 6858000"/>
                <a:gd name="f694" fmla="*/ f529 1 9107210"/>
                <a:gd name="f695" fmla="*/ f530 1 6858000"/>
                <a:gd name="f696" fmla="*/ f531 1 9107210"/>
                <a:gd name="f697" fmla="*/ f532 1 6858000"/>
                <a:gd name="f698" fmla="*/ f533 1 9107210"/>
                <a:gd name="f699" fmla="*/ f534 1 6858000"/>
                <a:gd name="f700" fmla="*/ f535 1 9107210"/>
                <a:gd name="f701" fmla="*/ f536 1 6858000"/>
                <a:gd name="f702" fmla="*/ f537 1 9107210"/>
                <a:gd name="f703" fmla="*/ f538 1 6858000"/>
                <a:gd name="f704" fmla="*/ f539 1 9107210"/>
                <a:gd name="f705" fmla="*/ f540 1 6858000"/>
                <a:gd name="f706" fmla="*/ f541 1 9107210"/>
                <a:gd name="f707" fmla="*/ f542 1 6858000"/>
                <a:gd name="f708" fmla="*/ f543 1 9107210"/>
                <a:gd name="f709" fmla="*/ f544 1 6858000"/>
                <a:gd name="f710" fmla="*/ f545 1 9107210"/>
                <a:gd name="f711" fmla="*/ f546 1 6858000"/>
                <a:gd name="f712" fmla="*/ f547 1 9107210"/>
                <a:gd name="f713" fmla="*/ f548 1 6858000"/>
                <a:gd name="f714" fmla="*/ f549 1 9107210"/>
                <a:gd name="f715" fmla="*/ f550 1 6858000"/>
                <a:gd name="f716" fmla="*/ f551 1 9107210"/>
                <a:gd name="f717" fmla="*/ f552 1 6858000"/>
                <a:gd name="f718" fmla="*/ f553 1 9107210"/>
                <a:gd name="f719" fmla="*/ f554 1 6858000"/>
                <a:gd name="f720" fmla="*/ f555 1 9107210"/>
                <a:gd name="f721" fmla="*/ f556 1 9107210"/>
                <a:gd name="f722" fmla="*/ f557 1 9107210"/>
                <a:gd name="f723" fmla="*/ f558 1 6858000"/>
                <a:gd name="f724" fmla="*/ f559 1 9107210"/>
                <a:gd name="f725" fmla="*/ f560 1 6858000"/>
                <a:gd name="f726" fmla="*/ f561 1 9107210"/>
                <a:gd name="f727" fmla="*/ f562 1 6858000"/>
                <a:gd name="f728" fmla="*/ f563 1 9107210"/>
                <a:gd name="f729" fmla="*/ f564 1 6858000"/>
                <a:gd name="f730" fmla="*/ f565 1 9107210"/>
                <a:gd name="f731" fmla="*/ f566 1 6858000"/>
                <a:gd name="f732" fmla="*/ f567 1 9107210"/>
                <a:gd name="f733" fmla="*/ f568 1 6858000"/>
                <a:gd name="f734" fmla="*/ f569 1 9107210"/>
                <a:gd name="f735" fmla="*/ f570 1 6858000"/>
                <a:gd name="f736" fmla="*/ f571 1 9107210"/>
                <a:gd name="f737" fmla="*/ f572 1 6858000"/>
                <a:gd name="f738" fmla="*/ f573 1 9107210"/>
                <a:gd name="f739" fmla="*/ f574 1 6858000"/>
                <a:gd name="f740" fmla="*/ f575 1 9107210"/>
                <a:gd name="f741" fmla="*/ f576 1 6858000"/>
                <a:gd name="f742" fmla="*/ f577 1 9107210"/>
                <a:gd name="f743" fmla="*/ f578 1 6858000"/>
                <a:gd name="f744" fmla="*/ f579 1 9107210"/>
                <a:gd name="f745" fmla="*/ f580 1 6858000"/>
                <a:gd name="f746" fmla="*/ f581 1 9107210"/>
                <a:gd name="f747" fmla="*/ f582 1 6858000"/>
                <a:gd name="f748" fmla="*/ f583 1 9107210"/>
                <a:gd name="f749" fmla="*/ f584 1 6858000"/>
                <a:gd name="f750" fmla="*/ f585 1 9107210"/>
                <a:gd name="f751" fmla="*/ f586 1 6858000"/>
                <a:gd name="f752" fmla="*/ f587 1 9107210"/>
                <a:gd name="f753" fmla="*/ f588 1 6858000"/>
                <a:gd name="f754" fmla="*/ f589 1 9107210"/>
                <a:gd name="f755" fmla="*/ f590 1 9107210"/>
                <a:gd name="f756" fmla="*/ f591 1 9107210"/>
                <a:gd name="f757" fmla="*/ f592 1 6858000"/>
                <a:gd name="f758" fmla="*/ f593 1 9107210"/>
                <a:gd name="f759" fmla="*/ f594 1 6858000"/>
                <a:gd name="f760" fmla="*/ f595 1 9107210"/>
                <a:gd name="f761" fmla="*/ f596 1 6858000"/>
                <a:gd name="f762" fmla="*/ f597 1 9107210"/>
                <a:gd name="f763" fmla="*/ f598 1 6858000"/>
                <a:gd name="f764" fmla="*/ f599 1 9107210"/>
                <a:gd name="f765" fmla="*/ f600 1 6858000"/>
                <a:gd name="f766" fmla="*/ f601 1 9107210"/>
                <a:gd name="f767" fmla="*/ f602 1 6858000"/>
                <a:gd name="f768" fmla="*/ f603 1 9107210"/>
                <a:gd name="f769" fmla="*/ f604 1 6858000"/>
                <a:gd name="f770" fmla="*/ f605 1 9107210"/>
                <a:gd name="f771" fmla="*/ f606 1 6858000"/>
                <a:gd name="f772" fmla="*/ f607 1 9107210"/>
                <a:gd name="f773" fmla="*/ f608 1 6858000"/>
                <a:gd name="f774" fmla="*/ f609 1 9107210"/>
                <a:gd name="f775" fmla="*/ f610 1 6858000"/>
                <a:gd name="f776" fmla="*/ f611 1 9107210"/>
                <a:gd name="f777" fmla="*/ f612 1 6858000"/>
                <a:gd name="f778" fmla="*/ f440 1 f447"/>
                <a:gd name="f779" fmla="*/ f441 1 f447"/>
                <a:gd name="f780" fmla="*/ f440 1 f448"/>
                <a:gd name="f781" fmla="*/ f442 1 f448"/>
                <a:gd name="f782" fmla="*/ f614 1 f447"/>
                <a:gd name="f783" fmla="*/ f615 1 f448"/>
                <a:gd name="f784" fmla="*/ f616 1 f447"/>
                <a:gd name="f785" fmla="*/ f617 1 f447"/>
                <a:gd name="f786" fmla="*/ f618 1 f448"/>
                <a:gd name="f787" fmla="*/ f619 1 f447"/>
                <a:gd name="f788" fmla="*/ f620 1 f448"/>
                <a:gd name="f789" fmla="*/ f621 1 f447"/>
                <a:gd name="f790" fmla="*/ f622 1 f448"/>
                <a:gd name="f791" fmla="*/ f623 1 f447"/>
                <a:gd name="f792" fmla="*/ f624 1 f448"/>
                <a:gd name="f793" fmla="*/ f625 1 f447"/>
                <a:gd name="f794" fmla="*/ f626 1 f448"/>
                <a:gd name="f795" fmla="*/ f627 1 f447"/>
                <a:gd name="f796" fmla="*/ f628 1 f448"/>
                <a:gd name="f797" fmla="*/ f629 1 f447"/>
                <a:gd name="f798" fmla="*/ f630 1 f448"/>
                <a:gd name="f799" fmla="*/ f631 1 f447"/>
                <a:gd name="f800" fmla="*/ f632 1 f448"/>
                <a:gd name="f801" fmla="*/ f633 1 f447"/>
                <a:gd name="f802" fmla="*/ f634 1 f448"/>
                <a:gd name="f803" fmla="*/ f635 1 f447"/>
                <a:gd name="f804" fmla="*/ f636 1 f448"/>
                <a:gd name="f805" fmla="*/ f637 1 f447"/>
                <a:gd name="f806" fmla="*/ f638 1 f448"/>
                <a:gd name="f807" fmla="*/ f639 1 f447"/>
                <a:gd name="f808" fmla="*/ f640 1 f448"/>
                <a:gd name="f809" fmla="*/ f641 1 f447"/>
                <a:gd name="f810" fmla="*/ f642 1 f448"/>
                <a:gd name="f811" fmla="*/ f643 1 f447"/>
                <a:gd name="f812" fmla="*/ f644 1 f448"/>
                <a:gd name="f813" fmla="*/ f645 1 f447"/>
                <a:gd name="f814" fmla="*/ f646 1 f448"/>
                <a:gd name="f815" fmla="*/ f647 1 f447"/>
                <a:gd name="f816" fmla="*/ f648 1 f448"/>
                <a:gd name="f817" fmla="*/ f649 1 f447"/>
                <a:gd name="f818" fmla="*/ f650 1 f448"/>
                <a:gd name="f819" fmla="*/ f651 1 f447"/>
                <a:gd name="f820" fmla="*/ f652 1 f448"/>
                <a:gd name="f821" fmla="*/ f653 1 f447"/>
                <a:gd name="f822" fmla="*/ f654 1 f448"/>
                <a:gd name="f823" fmla="*/ f655 1 f447"/>
                <a:gd name="f824" fmla="*/ f656 1 f448"/>
                <a:gd name="f825" fmla="*/ f657 1 f447"/>
                <a:gd name="f826" fmla="*/ f658 1 f448"/>
                <a:gd name="f827" fmla="*/ f659 1 f447"/>
                <a:gd name="f828" fmla="*/ f660 1 f448"/>
                <a:gd name="f829" fmla="*/ f661 1 f447"/>
                <a:gd name="f830" fmla="*/ f662 1 f448"/>
                <a:gd name="f831" fmla="*/ f663 1 f447"/>
                <a:gd name="f832" fmla="*/ f664 1 f448"/>
                <a:gd name="f833" fmla="*/ f665 1 f447"/>
                <a:gd name="f834" fmla="*/ f666 1 f448"/>
                <a:gd name="f835" fmla="*/ f667 1 f447"/>
                <a:gd name="f836" fmla="*/ f668 1 f448"/>
                <a:gd name="f837" fmla="*/ f669 1 f447"/>
                <a:gd name="f838" fmla="*/ f670 1 f448"/>
                <a:gd name="f839" fmla="*/ f671 1 f447"/>
                <a:gd name="f840" fmla="*/ f672 1 f447"/>
                <a:gd name="f841" fmla="*/ f673 1 f448"/>
                <a:gd name="f842" fmla="*/ f674 1 f447"/>
                <a:gd name="f843" fmla="*/ f675 1 f448"/>
                <a:gd name="f844" fmla="*/ f676 1 f447"/>
                <a:gd name="f845" fmla="*/ f677 1 f448"/>
                <a:gd name="f846" fmla="*/ f678 1 f447"/>
                <a:gd name="f847" fmla="*/ f679 1 f448"/>
                <a:gd name="f848" fmla="*/ f680 1 f447"/>
                <a:gd name="f849" fmla="*/ f681 1 f448"/>
                <a:gd name="f850" fmla="*/ f682 1 f447"/>
                <a:gd name="f851" fmla="*/ f683 1 f448"/>
                <a:gd name="f852" fmla="*/ f684 1 f447"/>
                <a:gd name="f853" fmla="*/ f685 1 f448"/>
                <a:gd name="f854" fmla="*/ f686 1 f447"/>
                <a:gd name="f855" fmla="*/ f687 1 f448"/>
                <a:gd name="f856" fmla="*/ f688 1 f447"/>
                <a:gd name="f857" fmla="*/ f689 1 f448"/>
                <a:gd name="f858" fmla="*/ f690 1 f447"/>
                <a:gd name="f859" fmla="*/ f691 1 f448"/>
                <a:gd name="f860" fmla="*/ f692 1 f447"/>
                <a:gd name="f861" fmla="*/ f693 1 f448"/>
                <a:gd name="f862" fmla="*/ f694 1 f447"/>
                <a:gd name="f863" fmla="*/ f695 1 f448"/>
                <a:gd name="f864" fmla="*/ f696 1 f447"/>
                <a:gd name="f865" fmla="*/ f697 1 f448"/>
                <a:gd name="f866" fmla="*/ f698 1 f447"/>
                <a:gd name="f867" fmla="*/ f699 1 f448"/>
                <a:gd name="f868" fmla="*/ f700 1 f447"/>
                <a:gd name="f869" fmla="*/ f701 1 f448"/>
                <a:gd name="f870" fmla="*/ f702 1 f447"/>
                <a:gd name="f871" fmla="*/ f703 1 f448"/>
                <a:gd name="f872" fmla="*/ f704 1 f447"/>
                <a:gd name="f873" fmla="*/ f705 1 f448"/>
                <a:gd name="f874" fmla="*/ f706 1 f447"/>
                <a:gd name="f875" fmla="*/ f707 1 f448"/>
                <a:gd name="f876" fmla="*/ f708 1 f447"/>
                <a:gd name="f877" fmla="*/ f709 1 f448"/>
                <a:gd name="f878" fmla="*/ f710 1 f447"/>
                <a:gd name="f879" fmla="*/ f711 1 f448"/>
                <a:gd name="f880" fmla="*/ f712 1 f447"/>
                <a:gd name="f881" fmla="*/ f713 1 f448"/>
                <a:gd name="f882" fmla="*/ f714 1 f447"/>
                <a:gd name="f883" fmla="*/ f715 1 f448"/>
                <a:gd name="f884" fmla="*/ f716 1 f447"/>
                <a:gd name="f885" fmla="*/ f717 1 f448"/>
                <a:gd name="f886" fmla="*/ f718 1 f447"/>
                <a:gd name="f887" fmla="*/ f719 1 f448"/>
                <a:gd name="f888" fmla="*/ f720 1 f447"/>
                <a:gd name="f889" fmla="*/ f721 1 f447"/>
                <a:gd name="f890" fmla="*/ f722 1 f447"/>
                <a:gd name="f891" fmla="*/ f723 1 f448"/>
                <a:gd name="f892" fmla="*/ f724 1 f447"/>
                <a:gd name="f893" fmla="*/ f725 1 f448"/>
                <a:gd name="f894" fmla="*/ f726 1 f447"/>
                <a:gd name="f895" fmla="*/ f727 1 f448"/>
                <a:gd name="f896" fmla="*/ f728 1 f447"/>
                <a:gd name="f897" fmla="*/ f729 1 f448"/>
                <a:gd name="f898" fmla="*/ f730 1 f447"/>
                <a:gd name="f899" fmla="*/ f731 1 f448"/>
                <a:gd name="f900" fmla="*/ f732 1 f447"/>
                <a:gd name="f901" fmla="*/ f733 1 f448"/>
                <a:gd name="f902" fmla="*/ f734 1 f447"/>
                <a:gd name="f903" fmla="*/ f735 1 f448"/>
                <a:gd name="f904" fmla="*/ f736 1 f447"/>
                <a:gd name="f905" fmla="*/ f737 1 f448"/>
                <a:gd name="f906" fmla="*/ f738 1 f447"/>
                <a:gd name="f907" fmla="*/ f739 1 f448"/>
                <a:gd name="f908" fmla="*/ f740 1 f447"/>
                <a:gd name="f909" fmla="*/ f741 1 f448"/>
                <a:gd name="f910" fmla="*/ f742 1 f447"/>
                <a:gd name="f911" fmla="*/ f743 1 f448"/>
                <a:gd name="f912" fmla="*/ f744 1 f447"/>
                <a:gd name="f913" fmla="*/ f745 1 f448"/>
                <a:gd name="f914" fmla="*/ f746 1 f447"/>
                <a:gd name="f915" fmla="*/ f747 1 f448"/>
                <a:gd name="f916" fmla="*/ f748 1 f447"/>
                <a:gd name="f917" fmla="*/ f749 1 f448"/>
                <a:gd name="f918" fmla="*/ f750 1 f447"/>
                <a:gd name="f919" fmla="*/ f751 1 f448"/>
                <a:gd name="f920" fmla="*/ f752 1 f447"/>
                <a:gd name="f921" fmla="*/ f753 1 f448"/>
                <a:gd name="f922" fmla="*/ f754 1 f447"/>
                <a:gd name="f923" fmla="*/ f755 1 f447"/>
                <a:gd name="f924" fmla="*/ f756 1 f447"/>
                <a:gd name="f925" fmla="*/ f757 1 f448"/>
                <a:gd name="f926" fmla="*/ f758 1 f447"/>
                <a:gd name="f927" fmla="*/ f759 1 f448"/>
                <a:gd name="f928" fmla="*/ f760 1 f447"/>
                <a:gd name="f929" fmla="*/ f761 1 f448"/>
                <a:gd name="f930" fmla="*/ f762 1 f447"/>
                <a:gd name="f931" fmla="*/ f763 1 f448"/>
                <a:gd name="f932" fmla="*/ f764 1 f447"/>
                <a:gd name="f933" fmla="*/ f765 1 f448"/>
                <a:gd name="f934" fmla="*/ f766 1 f447"/>
                <a:gd name="f935" fmla="*/ f767 1 f448"/>
                <a:gd name="f936" fmla="*/ f768 1 f447"/>
                <a:gd name="f937" fmla="*/ f769 1 f448"/>
                <a:gd name="f938" fmla="*/ f770 1 f447"/>
                <a:gd name="f939" fmla="*/ f771 1 f448"/>
                <a:gd name="f940" fmla="*/ f772 1 f447"/>
                <a:gd name="f941" fmla="*/ f773 1 f448"/>
                <a:gd name="f942" fmla="*/ f774 1 f447"/>
                <a:gd name="f943" fmla="*/ f775 1 f448"/>
                <a:gd name="f944" fmla="*/ f776 1 f447"/>
                <a:gd name="f945" fmla="*/ f777 1 f448"/>
                <a:gd name="f946" fmla="*/ f778 f438 1"/>
                <a:gd name="f947" fmla="*/ f779 f438 1"/>
                <a:gd name="f948" fmla="*/ f781 f439 1"/>
                <a:gd name="f949" fmla="*/ f780 f439 1"/>
                <a:gd name="f950" fmla="*/ f782 f438 1"/>
                <a:gd name="f951" fmla="*/ f783 f439 1"/>
                <a:gd name="f952" fmla="*/ f784 f438 1"/>
                <a:gd name="f953" fmla="*/ f785 f438 1"/>
                <a:gd name="f954" fmla="*/ f786 f439 1"/>
                <a:gd name="f955" fmla="*/ f787 f438 1"/>
                <a:gd name="f956" fmla="*/ f788 f439 1"/>
                <a:gd name="f957" fmla="*/ f789 f438 1"/>
                <a:gd name="f958" fmla="*/ f790 f439 1"/>
                <a:gd name="f959" fmla="*/ f791 f438 1"/>
                <a:gd name="f960" fmla="*/ f792 f439 1"/>
                <a:gd name="f961" fmla="*/ f793 f438 1"/>
                <a:gd name="f962" fmla="*/ f794 f439 1"/>
                <a:gd name="f963" fmla="*/ f795 f438 1"/>
                <a:gd name="f964" fmla="*/ f796 f439 1"/>
                <a:gd name="f965" fmla="*/ f797 f438 1"/>
                <a:gd name="f966" fmla="*/ f798 f439 1"/>
                <a:gd name="f967" fmla="*/ f799 f438 1"/>
                <a:gd name="f968" fmla="*/ f800 f439 1"/>
                <a:gd name="f969" fmla="*/ f801 f438 1"/>
                <a:gd name="f970" fmla="*/ f802 f439 1"/>
                <a:gd name="f971" fmla="*/ f803 f438 1"/>
                <a:gd name="f972" fmla="*/ f804 f439 1"/>
                <a:gd name="f973" fmla="*/ f805 f438 1"/>
                <a:gd name="f974" fmla="*/ f806 f439 1"/>
                <a:gd name="f975" fmla="*/ f807 f438 1"/>
                <a:gd name="f976" fmla="*/ f808 f439 1"/>
                <a:gd name="f977" fmla="*/ f809 f438 1"/>
                <a:gd name="f978" fmla="*/ f810 f439 1"/>
                <a:gd name="f979" fmla="*/ f811 f438 1"/>
                <a:gd name="f980" fmla="*/ f812 f439 1"/>
                <a:gd name="f981" fmla="*/ f813 f438 1"/>
                <a:gd name="f982" fmla="*/ f814 f439 1"/>
                <a:gd name="f983" fmla="*/ f815 f438 1"/>
                <a:gd name="f984" fmla="*/ f816 f439 1"/>
                <a:gd name="f985" fmla="*/ f817 f438 1"/>
                <a:gd name="f986" fmla="*/ f818 f439 1"/>
                <a:gd name="f987" fmla="*/ f819 f438 1"/>
                <a:gd name="f988" fmla="*/ f820 f439 1"/>
                <a:gd name="f989" fmla="*/ f821 f438 1"/>
                <a:gd name="f990" fmla="*/ f822 f439 1"/>
                <a:gd name="f991" fmla="*/ f823 f438 1"/>
                <a:gd name="f992" fmla="*/ f824 f439 1"/>
                <a:gd name="f993" fmla="*/ f825 f438 1"/>
                <a:gd name="f994" fmla="*/ f826 f439 1"/>
                <a:gd name="f995" fmla="*/ f827 f438 1"/>
                <a:gd name="f996" fmla="*/ f828 f439 1"/>
                <a:gd name="f997" fmla="*/ f829 f438 1"/>
                <a:gd name="f998" fmla="*/ f830 f439 1"/>
                <a:gd name="f999" fmla="*/ f831 f438 1"/>
                <a:gd name="f1000" fmla="*/ f832 f439 1"/>
                <a:gd name="f1001" fmla="*/ f833 f438 1"/>
                <a:gd name="f1002" fmla="*/ f834 f439 1"/>
                <a:gd name="f1003" fmla="*/ f835 f438 1"/>
                <a:gd name="f1004" fmla="*/ f836 f439 1"/>
                <a:gd name="f1005" fmla="*/ f837 f438 1"/>
                <a:gd name="f1006" fmla="*/ f838 f439 1"/>
                <a:gd name="f1007" fmla="*/ f839 f438 1"/>
                <a:gd name="f1008" fmla="*/ f840 f438 1"/>
                <a:gd name="f1009" fmla="*/ f841 f439 1"/>
                <a:gd name="f1010" fmla="*/ f842 f438 1"/>
                <a:gd name="f1011" fmla="*/ f843 f439 1"/>
                <a:gd name="f1012" fmla="*/ f844 f438 1"/>
                <a:gd name="f1013" fmla="*/ f845 f439 1"/>
                <a:gd name="f1014" fmla="*/ f846 f438 1"/>
                <a:gd name="f1015" fmla="*/ f847 f439 1"/>
                <a:gd name="f1016" fmla="*/ f848 f438 1"/>
                <a:gd name="f1017" fmla="*/ f849 f439 1"/>
                <a:gd name="f1018" fmla="*/ f850 f438 1"/>
                <a:gd name="f1019" fmla="*/ f851 f439 1"/>
                <a:gd name="f1020" fmla="*/ f852 f438 1"/>
                <a:gd name="f1021" fmla="*/ f853 f439 1"/>
                <a:gd name="f1022" fmla="*/ f854 f438 1"/>
                <a:gd name="f1023" fmla="*/ f855 f439 1"/>
                <a:gd name="f1024" fmla="*/ f856 f438 1"/>
                <a:gd name="f1025" fmla="*/ f857 f439 1"/>
                <a:gd name="f1026" fmla="*/ f858 f438 1"/>
                <a:gd name="f1027" fmla="*/ f859 f439 1"/>
                <a:gd name="f1028" fmla="*/ f860 f438 1"/>
                <a:gd name="f1029" fmla="*/ f861 f439 1"/>
                <a:gd name="f1030" fmla="*/ f862 f438 1"/>
                <a:gd name="f1031" fmla="*/ f863 f439 1"/>
                <a:gd name="f1032" fmla="*/ f864 f438 1"/>
                <a:gd name="f1033" fmla="*/ f865 f439 1"/>
                <a:gd name="f1034" fmla="*/ f866 f438 1"/>
                <a:gd name="f1035" fmla="*/ f867 f439 1"/>
                <a:gd name="f1036" fmla="*/ f868 f438 1"/>
                <a:gd name="f1037" fmla="*/ f869 f439 1"/>
                <a:gd name="f1038" fmla="*/ f870 f438 1"/>
                <a:gd name="f1039" fmla="*/ f871 f439 1"/>
                <a:gd name="f1040" fmla="*/ f872 f438 1"/>
                <a:gd name="f1041" fmla="*/ f873 f439 1"/>
                <a:gd name="f1042" fmla="*/ f874 f438 1"/>
                <a:gd name="f1043" fmla="*/ f875 f439 1"/>
                <a:gd name="f1044" fmla="*/ f876 f438 1"/>
                <a:gd name="f1045" fmla="*/ f877 f439 1"/>
                <a:gd name="f1046" fmla="*/ f878 f438 1"/>
                <a:gd name="f1047" fmla="*/ f879 f439 1"/>
                <a:gd name="f1048" fmla="*/ f880 f438 1"/>
                <a:gd name="f1049" fmla="*/ f881 f439 1"/>
                <a:gd name="f1050" fmla="*/ f882 f438 1"/>
                <a:gd name="f1051" fmla="*/ f883 f439 1"/>
                <a:gd name="f1052" fmla="*/ f884 f438 1"/>
                <a:gd name="f1053" fmla="*/ f885 f439 1"/>
                <a:gd name="f1054" fmla="*/ f886 f438 1"/>
                <a:gd name="f1055" fmla="*/ f887 f439 1"/>
                <a:gd name="f1056" fmla="*/ f888 f438 1"/>
                <a:gd name="f1057" fmla="*/ f889 f438 1"/>
                <a:gd name="f1058" fmla="*/ f890 f438 1"/>
                <a:gd name="f1059" fmla="*/ f891 f439 1"/>
                <a:gd name="f1060" fmla="*/ f892 f438 1"/>
                <a:gd name="f1061" fmla="*/ f893 f439 1"/>
                <a:gd name="f1062" fmla="*/ f894 f438 1"/>
                <a:gd name="f1063" fmla="*/ f895 f439 1"/>
                <a:gd name="f1064" fmla="*/ f896 f438 1"/>
                <a:gd name="f1065" fmla="*/ f897 f439 1"/>
                <a:gd name="f1066" fmla="*/ f898 f438 1"/>
                <a:gd name="f1067" fmla="*/ f899 f439 1"/>
                <a:gd name="f1068" fmla="*/ f900 f438 1"/>
                <a:gd name="f1069" fmla="*/ f901 f439 1"/>
                <a:gd name="f1070" fmla="*/ f902 f438 1"/>
                <a:gd name="f1071" fmla="*/ f903 f439 1"/>
                <a:gd name="f1072" fmla="*/ f904 f438 1"/>
                <a:gd name="f1073" fmla="*/ f905 f439 1"/>
                <a:gd name="f1074" fmla="*/ f906 f438 1"/>
                <a:gd name="f1075" fmla="*/ f907 f439 1"/>
                <a:gd name="f1076" fmla="*/ f908 f438 1"/>
                <a:gd name="f1077" fmla="*/ f909 f439 1"/>
                <a:gd name="f1078" fmla="*/ f910 f438 1"/>
                <a:gd name="f1079" fmla="*/ f911 f439 1"/>
                <a:gd name="f1080" fmla="*/ f912 f438 1"/>
                <a:gd name="f1081" fmla="*/ f913 f439 1"/>
                <a:gd name="f1082" fmla="*/ f914 f438 1"/>
                <a:gd name="f1083" fmla="*/ f915 f439 1"/>
                <a:gd name="f1084" fmla="*/ f916 f438 1"/>
                <a:gd name="f1085" fmla="*/ f917 f439 1"/>
                <a:gd name="f1086" fmla="*/ f918 f438 1"/>
                <a:gd name="f1087" fmla="*/ f919 f439 1"/>
                <a:gd name="f1088" fmla="*/ f920 f438 1"/>
                <a:gd name="f1089" fmla="*/ f921 f439 1"/>
                <a:gd name="f1090" fmla="*/ f922 f438 1"/>
                <a:gd name="f1091" fmla="*/ f923 f438 1"/>
                <a:gd name="f1092" fmla="*/ f924 f438 1"/>
                <a:gd name="f1093" fmla="*/ f925 f439 1"/>
                <a:gd name="f1094" fmla="*/ f926 f438 1"/>
                <a:gd name="f1095" fmla="*/ f927 f439 1"/>
                <a:gd name="f1096" fmla="*/ f928 f438 1"/>
                <a:gd name="f1097" fmla="*/ f929 f439 1"/>
                <a:gd name="f1098" fmla="*/ f930 f438 1"/>
                <a:gd name="f1099" fmla="*/ f931 f439 1"/>
                <a:gd name="f1100" fmla="*/ f932 f438 1"/>
                <a:gd name="f1101" fmla="*/ f933 f439 1"/>
                <a:gd name="f1102" fmla="*/ f934 f438 1"/>
                <a:gd name="f1103" fmla="*/ f935 f439 1"/>
                <a:gd name="f1104" fmla="*/ f936 f438 1"/>
                <a:gd name="f1105" fmla="*/ f937 f439 1"/>
                <a:gd name="f1106" fmla="*/ f938 f438 1"/>
                <a:gd name="f1107" fmla="*/ f939 f439 1"/>
                <a:gd name="f1108" fmla="*/ f940 f438 1"/>
                <a:gd name="f1109" fmla="*/ f941 f439 1"/>
                <a:gd name="f1110" fmla="*/ f942 f438 1"/>
                <a:gd name="f1111" fmla="*/ f943 f439 1"/>
                <a:gd name="f1112" fmla="*/ f944 f438 1"/>
                <a:gd name="f1113" fmla="*/ f945 f439 1"/>
              </a:gdLst>
              <a:ahLst/>
              <a:cxnLst>
                <a:cxn ang="3cd4">
                  <a:pos x="hc" y="t"/>
                </a:cxn>
                <a:cxn ang="0">
                  <a:pos x="r" y="vc"/>
                </a:cxn>
                <a:cxn ang="cd4">
                  <a:pos x="hc" y="b"/>
                </a:cxn>
                <a:cxn ang="cd2">
                  <a:pos x="l" y="vc"/>
                </a:cxn>
                <a:cxn ang="f613">
                  <a:pos x="f950" y="f951"/>
                </a:cxn>
                <a:cxn ang="f613">
                  <a:pos x="f952" y="f951"/>
                </a:cxn>
                <a:cxn ang="f613">
                  <a:pos x="f953" y="f954"/>
                </a:cxn>
                <a:cxn ang="f613">
                  <a:pos x="f955" y="f956"/>
                </a:cxn>
                <a:cxn ang="f613">
                  <a:pos x="f957" y="f958"/>
                </a:cxn>
                <a:cxn ang="f613">
                  <a:pos x="f959" y="f960"/>
                </a:cxn>
                <a:cxn ang="f613">
                  <a:pos x="f961" y="f962"/>
                </a:cxn>
                <a:cxn ang="f613">
                  <a:pos x="f963" y="f964"/>
                </a:cxn>
                <a:cxn ang="f613">
                  <a:pos x="f965" y="f966"/>
                </a:cxn>
                <a:cxn ang="f613">
                  <a:pos x="f967" y="f968"/>
                </a:cxn>
                <a:cxn ang="f613">
                  <a:pos x="f969" y="f970"/>
                </a:cxn>
                <a:cxn ang="f613">
                  <a:pos x="f971" y="f972"/>
                </a:cxn>
                <a:cxn ang="f613">
                  <a:pos x="f973" y="f974"/>
                </a:cxn>
                <a:cxn ang="f613">
                  <a:pos x="f975" y="f976"/>
                </a:cxn>
                <a:cxn ang="f613">
                  <a:pos x="f977" y="f978"/>
                </a:cxn>
                <a:cxn ang="f613">
                  <a:pos x="f979" y="f980"/>
                </a:cxn>
                <a:cxn ang="f613">
                  <a:pos x="f981" y="f982"/>
                </a:cxn>
                <a:cxn ang="f613">
                  <a:pos x="f983" y="f984"/>
                </a:cxn>
                <a:cxn ang="f613">
                  <a:pos x="f985" y="f986"/>
                </a:cxn>
                <a:cxn ang="f613">
                  <a:pos x="f987" y="f988"/>
                </a:cxn>
                <a:cxn ang="f613">
                  <a:pos x="f989" y="f990"/>
                </a:cxn>
                <a:cxn ang="f613">
                  <a:pos x="f991" y="f992"/>
                </a:cxn>
                <a:cxn ang="f613">
                  <a:pos x="f993" y="f994"/>
                </a:cxn>
                <a:cxn ang="f613">
                  <a:pos x="f995" y="f996"/>
                </a:cxn>
                <a:cxn ang="f613">
                  <a:pos x="f997" y="f998"/>
                </a:cxn>
                <a:cxn ang="f613">
                  <a:pos x="f999" y="f1000"/>
                </a:cxn>
                <a:cxn ang="f613">
                  <a:pos x="f1001" y="f1002"/>
                </a:cxn>
                <a:cxn ang="f613">
                  <a:pos x="f1003" y="f1004"/>
                </a:cxn>
                <a:cxn ang="f613">
                  <a:pos x="f1005" y="f1006"/>
                </a:cxn>
                <a:cxn ang="f613">
                  <a:pos x="f1007" y="f1006"/>
                </a:cxn>
                <a:cxn ang="f613">
                  <a:pos x="f1008" y="f1009"/>
                </a:cxn>
                <a:cxn ang="f613">
                  <a:pos x="f1010" y="f1011"/>
                </a:cxn>
                <a:cxn ang="f613">
                  <a:pos x="f1012" y="f1013"/>
                </a:cxn>
                <a:cxn ang="f613">
                  <a:pos x="f1014" y="f1015"/>
                </a:cxn>
                <a:cxn ang="f613">
                  <a:pos x="f1016" y="f1017"/>
                </a:cxn>
                <a:cxn ang="f613">
                  <a:pos x="f1018" y="f1019"/>
                </a:cxn>
                <a:cxn ang="f613">
                  <a:pos x="f1020" y="f1021"/>
                </a:cxn>
                <a:cxn ang="f613">
                  <a:pos x="f1022" y="f1023"/>
                </a:cxn>
                <a:cxn ang="f613">
                  <a:pos x="f1024" y="f1025"/>
                </a:cxn>
                <a:cxn ang="f613">
                  <a:pos x="f1026" y="f1027"/>
                </a:cxn>
                <a:cxn ang="f613">
                  <a:pos x="f1028" y="f1029"/>
                </a:cxn>
                <a:cxn ang="f613">
                  <a:pos x="f1030" y="f1031"/>
                </a:cxn>
                <a:cxn ang="f613">
                  <a:pos x="f1032" y="f1033"/>
                </a:cxn>
                <a:cxn ang="f613">
                  <a:pos x="f1034" y="f1035"/>
                </a:cxn>
                <a:cxn ang="f613">
                  <a:pos x="f1036" y="f1037"/>
                </a:cxn>
                <a:cxn ang="f613">
                  <a:pos x="f1038" y="f1039"/>
                </a:cxn>
                <a:cxn ang="f613">
                  <a:pos x="f1040" y="f1041"/>
                </a:cxn>
                <a:cxn ang="f613">
                  <a:pos x="f1042" y="f1043"/>
                </a:cxn>
                <a:cxn ang="f613">
                  <a:pos x="f1044" y="f1045"/>
                </a:cxn>
                <a:cxn ang="f613">
                  <a:pos x="f1046" y="f1047"/>
                </a:cxn>
                <a:cxn ang="f613">
                  <a:pos x="f1048" y="f1049"/>
                </a:cxn>
                <a:cxn ang="f613">
                  <a:pos x="f1050" y="f1051"/>
                </a:cxn>
                <a:cxn ang="f613">
                  <a:pos x="f1052" y="f1053"/>
                </a:cxn>
                <a:cxn ang="f613">
                  <a:pos x="f1054" y="f1055"/>
                </a:cxn>
                <a:cxn ang="f613">
                  <a:pos x="f1056" y="f951"/>
                </a:cxn>
                <a:cxn ang="f613">
                  <a:pos x="f1057" y="f951"/>
                </a:cxn>
                <a:cxn ang="f613">
                  <a:pos x="f1058" y="f1059"/>
                </a:cxn>
                <a:cxn ang="f613">
                  <a:pos x="f1060" y="f1061"/>
                </a:cxn>
                <a:cxn ang="f613">
                  <a:pos x="f1062" y="f1063"/>
                </a:cxn>
                <a:cxn ang="f613">
                  <a:pos x="f1064" y="f1065"/>
                </a:cxn>
                <a:cxn ang="f613">
                  <a:pos x="f1066" y="f1067"/>
                </a:cxn>
                <a:cxn ang="f613">
                  <a:pos x="f1068" y="f1069"/>
                </a:cxn>
                <a:cxn ang="f613">
                  <a:pos x="f1070" y="f1071"/>
                </a:cxn>
                <a:cxn ang="f613">
                  <a:pos x="f1072" y="f1073"/>
                </a:cxn>
                <a:cxn ang="f613">
                  <a:pos x="f1074" y="f1075"/>
                </a:cxn>
                <a:cxn ang="f613">
                  <a:pos x="f1076" y="f1077"/>
                </a:cxn>
                <a:cxn ang="f613">
                  <a:pos x="f1078" y="f1079"/>
                </a:cxn>
                <a:cxn ang="f613">
                  <a:pos x="f1080" y="f1081"/>
                </a:cxn>
                <a:cxn ang="f613">
                  <a:pos x="f1082" y="f1083"/>
                </a:cxn>
                <a:cxn ang="f613">
                  <a:pos x="f1084" y="f1085"/>
                </a:cxn>
                <a:cxn ang="f613">
                  <a:pos x="f1086" y="f1087"/>
                </a:cxn>
                <a:cxn ang="f613">
                  <a:pos x="f1088" y="f1089"/>
                </a:cxn>
                <a:cxn ang="f613">
                  <a:pos x="f1090" y="f1006"/>
                </a:cxn>
                <a:cxn ang="f613">
                  <a:pos x="f1091" y="f1006"/>
                </a:cxn>
                <a:cxn ang="f613">
                  <a:pos x="f1092" y="f1093"/>
                </a:cxn>
                <a:cxn ang="f613">
                  <a:pos x="f1094" y="f1095"/>
                </a:cxn>
                <a:cxn ang="f613">
                  <a:pos x="f1096" y="f1097"/>
                </a:cxn>
                <a:cxn ang="f613">
                  <a:pos x="f1098" y="f1099"/>
                </a:cxn>
                <a:cxn ang="f613">
                  <a:pos x="f1100" y="f1101"/>
                </a:cxn>
                <a:cxn ang="f613">
                  <a:pos x="f1102" y="f1103"/>
                </a:cxn>
                <a:cxn ang="f613">
                  <a:pos x="f1104" y="f1105"/>
                </a:cxn>
                <a:cxn ang="f613">
                  <a:pos x="f1106" y="f1107"/>
                </a:cxn>
                <a:cxn ang="f613">
                  <a:pos x="f1108" y="f1109"/>
                </a:cxn>
                <a:cxn ang="f613">
                  <a:pos x="f1110" y="f1111"/>
                </a:cxn>
                <a:cxn ang="f613">
                  <a:pos x="f1112" y="f1113"/>
                </a:cxn>
              </a:cxnLst>
              <a:rect l="f946" t="f949" r="f947" b="f948"/>
              <a:pathLst>
                <a:path w="910721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lnTo>
                    <a:pt x="f42" y="f43"/>
                  </a:lnTo>
                  <a:lnTo>
                    <a:pt x="f44" y="f45"/>
                  </a:ln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ubicBezTo>
                    <a:pt x="f88" y="f89"/>
                    <a:pt x="f90" y="f91"/>
                    <a:pt x="f92" y="f93"/>
                  </a:cubicBezTo>
                  <a:cubicBezTo>
                    <a:pt x="f94" y="f95"/>
                    <a:pt x="f96" y="f97"/>
                    <a:pt x="f98" y="f99"/>
                  </a:cubicBezTo>
                  <a:cubicBezTo>
                    <a:pt x="f100" y="f101"/>
                    <a:pt x="f102" y="f103"/>
                    <a:pt x="f104" y="f105"/>
                  </a:cubicBezTo>
                  <a:cubicBezTo>
                    <a:pt x="f106" y="f107"/>
                    <a:pt x="f108" y="f109"/>
                    <a:pt x="f110" y="f111"/>
                  </a:cubicBezTo>
                  <a:cubicBezTo>
                    <a:pt x="f112" y="f113"/>
                    <a:pt x="f114" y="f115"/>
                    <a:pt x="f116" y="f117"/>
                  </a:cubicBezTo>
                  <a:cubicBezTo>
                    <a:pt x="f118" y="f119"/>
                    <a:pt x="f120" y="f121"/>
                    <a:pt x="f122" y="f123"/>
                  </a:cubicBezTo>
                  <a:cubicBezTo>
                    <a:pt x="f124" y="f125"/>
                    <a:pt x="f126" y="f127"/>
                    <a:pt x="f128" y="f129"/>
                  </a:cubicBezTo>
                  <a:cubicBezTo>
                    <a:pt x="f130" y="f131"/>
                    <a:pt x="f132" y="f133"/>
                    <a:pt x="f134" y="f135"/>
                  </a:cubicBezTo>
                  <a:lnTo>
                    <a:pt x="f136" y="f137"/>
                  </a:lnTo>
                  <a:lnTo>
                    <a:pt x="f138" y="f139"/>
                  </a:lnTo>
                  <a:cubicBezTo>
                    <a:pt x="f140" y="f141"/>
                    <a:pt x="f142" y="f143"/>
                    <a:pt x="f144" y="f145"/>
                  </a:cubicBezTo>
                  <a:lnTo>
                    <a:pt x="f146" y="f7"/>
                  </a:lnTo>
                  <a:lnTo>
                    <a:pt x="f147" y="f7"/>
                  </a:lnTo>
                  <a:lnTo>
                    <a:pt x="f148" y="f149"/>
                  </a:lnTo>
                  <a:cubicBezTo>
                    <a:pt x="f150" y="f151"/>
                    <a:pt x="f152" y="f153"/>
                    <a:pt x="f154" y="f155"/>
                  </a:cubicBezTo>
                  <a:lnTo>
                    <a:pt x="f156" y="f157"/>
                  </a:lnTo>
                  <a:cubicBezTo>
                    <a:pt x="f158" y="f159"/>
                    <a:pt x="f160" y="f161"/>
                    <a:pt x="f162" y="f163"/>
                  </a:cubicBezTo>
                  <a:cubicBezTo>
                    <a:pt x="f164" y="f165"/>
                    <a:pt x="f166" y="f167"/>
                    <a:pt x="f168" y="f169"/>
                  </a:cubicBezTo>
                  <a:lnTo>
                    <a:pt x="f170" y="f171"/>
                  </a:lnTo>
                  <a:cubicBezTo>
                    <a:pt x="f172" y="f173"/>
                    <a:pt x="f174" y="f175"/>
                    <a:pt x="f176" y="f177"/>
                  </a:cubicBezTo>
                  <a:cubicBezTo>
                    <a:pt x="f178" y="f179"/>
                    <a:pt x="f180" y="f181"/>
                    <a:pt x="f182" y="f183"/>
                  </a:cubicBezTo>
                  <a:cubicBezTo>
                    <a:pt x="f184" y="f185"/>
                    <a:pt x="f186" y="f187"/>
                    <a:pt x="f188" y="f189"/>
                  </a:cubicBezTo>
                  <a:cubicBezTo>
                    <a:pt x="f190" y="f191"/>
                    <a:pt x="f192" y="f193"/>
                    <a:pt x="f194" y="f195"/>
                  </a:cubicBezTo>
                  <a:cubicBezTo>
                    <a:pt x="f196" y="f197"/>
                    <a:pt x="f198" y="f199"/>
                    <a:pt x="f200" y="f201"/>
                  </a:cubicBezTo>
                  <a:cubicBezTo>
                    <a:pt x="f202" y="f203"/>
                    <a:pt x="f204" y="f205"/>
                    <a:pt x="f206" y="f207"/>
                  </a:cubicBezTo>
                  <a:cubicBezTo>
                    <a:pt x="f208" y="f209"/>
                    <a:pt x="f210" y="f211"/>
                    <a:pt x="f212" y="f213"/>
                  </a:cubicBezTo>
                  <a:cubicBezTo>
                    <a:pt x="f214" y="f215"/>
                    <a:pt x="f216" y="f217"/>
                    <a:pt x="f218" y="f219"/>
                  </a:cubicBezTo>
                  <a:cubicBezTo>
                    <a:pt x="f220" y="f221"/>
                    <a:pt x="f222" y="f223"/>
                    <a:pt x="f224" y="f225"/>
                  </a:cubicBezTo>
                  <a:cubicBezTo>
                    <a:pt x="f226" y="f227"/>
                    <a:pt x="f228" y="f229"/>
                    <a:pt x="f230" y="f231"/>
                  </a:cubicBezTo>
                  <a:cubicBezTo>
                    <a:pt x="f232" y="f233"/>
                    <a:pt x="f234" y="f235"/>
                    <a:pt x="f236" y="f237"/>
                  </a:cubicBezTo>
                  <a:cubicBezTo>
                    <a:pt x="f238" y="f239"/>
                    <a:pt x="f96"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close/>
                  <a:moveTo>
                    <a:pt x="f279" y="f5"/>
                  </a:moveTo>
                  <a:lnTo>
                    <a:pt x="f280" y="f5"/>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cubicBezTo>
                    <a:pt x="f325" y="f326"/>
                    <a:pt x="f327" y="f328"/>
                    <a:pt x="f329" y="f330"/>
                  </a:cubicBezTo>
                  <a:cubicBezTo>
                    <a:pt x="f331" y="f332"/>
                    <a:pt x="f333" y="f334"/>
                    <a:pt x="f335" y="f336"/>
                  </a:cubicBezTo>
                  <a:cubicBezTo>
                    <a:pt x="f337" y="f338"/>
                    <a:pt x="f339" y="f340"/>
                    <a:pt x="f341" y="f342"/>
                  </a:cubicBezTo>
                  <a:cubicBezTo>
                    <a:pt x="f343" y="f344"/>
                    <a:pt x="f345" y="f346"/>
                    <a:pt x="f347" y="f348"/>
                  </a:cubicBezTo>
                  <a:cubicBezTo>
                    <a:pt x="f349" y="f350"/>
                    <a:pt x="f351" y="f352"/>
                    <a:pt x="f353" y="f354"/>
                  </a:cubicBezTo>
                  <a:cubicBezTo>
                    <a:pt x="f355" y="f356"/>
                    <a:pt x="f357" y="f358"/>
                    <a:pt x="f359" y="f360"/>
                  </a:cubicBezTo>
                  <a:cubicBezTo>
                    <a:pt x="f361" y="f362"/>
                    <a:pt x="f363" y="f364"/>
                    <a:pt x="f365" y="f366"/>
                  </a:cubicBezTo>
                  <a:cubicBezTo>
                    <a:pt x="f367" y="f368"/>
                    <a:pt x="f369" y="f370"/>
                    <a:pt x="f371" y="f372"/>
                  </a:cubicBezTo>
                  <a:lnTo>
                    <a:pt x="f373" y="f7"/>
                  </a:lnTo>
                  <a:lnTo>
                    <a:pt x="f374" y="f7"/>
                  </a:lnTo>
                  <a:lnTo>
                    <a:pt x="f375" y="f376"/>
                  </a:ln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cubicBezTo>
                    <a:pt x="f425" y="f426"/>
                    <a:pt x="f427" y="f428"/>
                    <a:pt x="f429" y="f430"/>
                  </a:cubicBezTo>
                  <a:cubicBezTo>
                    <a:pt x="f431" y="f432"/>
                    <a:pt x="f433" y="f434"/>
                    <a:pt x="f435" y="f436"/>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9" name="Freeform: Shape 16">
              <a:extLst>
                <a:ext uri="{FF2B5EF4-FFF2-40B4-BE49-F238E27FC236}">
                  <a16:creationId xmlns:a16="http://schemas.microsoft.com/office/drawing/2014/main" id="{F9C7C1D5-8E1C-4390-9AE1-0EAF6B71077F}"/>
                </a:ext>
              </a:extLst>
            </p:cNvPr>
            <p:cNvSpPr/>
            <p:nvPr/>
          </p:nvSpPr>
          <p:spPr>
            <a:xfrm>
              <a:off x="1303404" y="3986"/>
              <a:ext cx="9767849" cy="6858000"/>
            </a:xfrm>
            <a:custGeom>
              <a:avLst/>
              <a:gdLst>
                <a:gd name="f0" fmla="val 10800000"/>
                <a:gd name="f1" fmla="val 5400000"/>
                <a:gd name="f2" fmla="val 180"/>
                <a:gd name="f3" fmla="val w"/>
                <a:gd name="f4" fmla="val h"/>
                <a:gd name="f5" fmla="val 0"/>
                <a:gd name="f6" fmla="val 9767847"/>
                <a:gd name="f7" fmla="val 6858000"/>
                <a:gd name="f8" fmla="val 7145704"/>
                <a:gd name="f9" fmla="val 7875738"/>
                <a:gd name="f10" fmla="val 7990553"/>
                <a:gd name="f11" fmla="val 85415"/>
                <a:gd name="f12" fmla="val 9075991"/>
                <a:gd name="f13" fmla="val 933432"/>
                <a:gd name="f14" fmla="val 2216793"/>
                <a:gd name="f15" fmla="val 3653129"/>
                <a:gd name="f16" fmla="val 4770280"/>
                <a:gd name="f17" fmla="val 9349317"/>
                <a:gd name="f18" fmla="val 5794890"/>
                <a:gd name="f19" fmla="val 8652597"/>
                <a:gd name="f20" fmla="val 6594103"/>
                <a:gd name="f21" fmla="val 8399240"/>
                <a:gd name="f22" fmla="val 6766926"/>
                <a:gd name="f23" fmla="val 6804586"/>
                <a:gd name="f24" fmla="val 6821201"/>
                <a:gd name="f25" fmla="val 6881735"/>
                <a:gd name="f26" fmla="val 6745295"/>
                <a:gd name="f27" fmla="val 6907435"/>
                <a:gd name="f28" fmla="val 6719979"/>
                <a:gd name="f29" fmla="val 6933134"/>
                <a:gd name="f30" fmla="val 6694896"/>
                <a:gd name="f31" fmla="val 6958883"/>
                <a:gd name="f32" fmla="val 6668920"/>
                <a:gd name="f33" fmla="val 7267925"/>
                <a:gd name="f34" fmla="val 6359792"/>
                <a:gd name="f35" fmla="val 7424360"/>
                <a:gd name="f36" fmla="val 6204783"/>
                <a:gd name="f37" fmla="val 7450754"/>
                <a:gd name="f38" fmla="val 6178900"/>
                <a:gd name="f39" fmla="val 7477598"/>
                <a:gd name="f40" fmla="val 6152829"/>
                <a:gd name="f41" fmla="val 7504938"/>
                <a:gd name="f42" fmla="val 6126806"/>
                <a:gd name="f43" fmla="val 7546396"/>
                <a:gd name="f44" fmla="val 6087795"/>
                <a:gd name="f45" fmla="val 7560264"/>
                <a:gd name="f46" fmla="val 6074901"/>
                <a:gd name="f47" fmla="val 7574780"/>
                <a:gd name="f48" fmla="val 6061630"/>
                <a:gd name="f49" fmla="val 7588002"/>
                <a:gd name="f50" fmla="val 6049630"/>
                <a:gd name="f51" fmla="val 7631000"/>
                <a:gd name="f52" fmla="val 6010807"/>
                <a:gd name="f53" fmla="val 7675440"/>
                <a:gd name="f54" fmla="val 5972407"/>
                <a:gd name="f55" fmla="val 7690404"/>
                <a:gd name="f56" fmla="val 5959796"/>
                <a:gd name="f57" fmla="val 7705564"/>
                <a:gd name="f58" fmla="val 5947419"/>
                <a:gd name="f59" fmla="val 7720626"/>
                <a:gd name="f60" fmla="val 5934949"/>
                <a:gd name="f61" fmla="val 7735738"/>
                <a:gd name="f62" fmla="val 5922525"/>
                <a:gd name="f63" fmla="val 7751197"/>
                <a:gd name="f64" fmla="val 5910619"/>
                <a:gd name="f65" fmla="val 7766458"/>
                <a:gd name="f66" fmla="val 5898432"/>
                <a:gd name="f67" fmla="val 7827949"/>
                <a:gd name="f68" fmla="val 5850290"/>
                <a:gd name="f69" fmla="val 7890979"/>
                <a:gd name="f70" fmla="val 5804597"/>
                <a:gd name="f71" fmla="val 7955254"/>
                <a:gd name="f72" fmla="val 5760926"/>
                <a:gd name="f73" fmla="val 8083800"/>
                <a:gd name="f74" fmla="val 5673632"/>
                <a:gd name="f75" fmla="val 8216872"/>
                <a:gd name="f76" fmla="val 5594434"/>
                <a:gd name="f77" fmla="val 8352678"/>
                <a:gd name="f78" fmla="val 5521728"/>
                <a:gd name="f79" fmla="val 8451350"/>
                <a:gd name="f80" fmla="val 5469352"/>
                <a:gd name="f81" fmla="val 8548532"/>
                <a:gd name="f82" fmla="val 5417493"/>
                <a:gd name="f83" fmla="val 8612110"/>
                <a:gd name="f84" fmla="val 5383188"/>
                <a:gd name="f85" fmla="val 8673251"/>
                <a:gd name="f86" fmla="val 5349306"/>
                <a:gd name="f87" fmla="val 8729473"/>
                <a:gd name="f88" fmla="val 5314059"/>
                <a:gd name="f89" fmla="val 8743591"/>
                <a:gd name="f90" fmla="val 5305213"/>
                <a:gd name="f91" fmla="val 8757161"/>
                <a:gd name="f92" fmla="val 5296459"/>
                <a:gd name="f93" fmla="val 8770781"/>
                <a:gd name="f94" fmla="val 5287330"/>
                <a:gd name="f95" fmla="val 8777591"/>
                <a:gd name="f96" fmla="val 5282765"/>
                <a:gd name="f97" fmla="val 8784451"/>
                <a:gd name="f98" fmla="val 5278201"/>
                <a:gd name="f99" fmla="val 8790964"/>
                <a:gd name="f100" fmla="val 5273590"/>
                <a:gd name="f101" fmla="val 8797574"/>
                <a:gd name="f102" fmla="val 5268977"/>
                <a:gd name="f103" fmla="val 8804235"/>
                <a:gd name="f104" fmla="val 5264412"/>
                <a:gd name="f105" fmla="val 8810499"/>
                <a:gd name="f106" fmla="val 5259801"/>
                <a:gd name="f107" fmla="val 8835999"/>
                <a:gd name="f108" fmla="val 5241401"/>
                <a:gd name="f109" fmla="val 8860407"/>
                <a:gd name="f110" fmla="val 5222389"/>
                <a:gd name="f111" fmla="val 8883571"/>
                <a:gd name="f112" fmla="val 5202577"/>
                <a:gd name="f113" fmla="val 8929900"/>
                <a:gd name="f114" fmla="val 5162954"/>
                <a:gd name="f115" fmla="val 8971258"/>
                <a:gd name="f116" fmla="val 5120413"/>
                <a:gd name="f117" fmla="val 9006651"/>
                <a:gd name="f118" fmla="val 5074625"/>
                <a:gd name="f119" fmla="val 9015351"/>
                <a:gd name="f120" fmla="val 5063426"/>
                <a:gd name="f121" fmla="val 9024398"/>
                <a:gd name="f122" fmla="val 5050955"/>
                <a:gd name="f123" fmla="val 9033494"/>
                <a:gd name="f124" fmla="val 5038203"/>
                <a:gd name="f125" fmla="val 9040305"/>
                <a:gd name="f126" fmla="val 5028649"/>
                <a:gd name="f127" fmla="val 9046568"/>
                <a:gd name="f128" fmla="val 5019379"/>
                <a:gd name="f129" fmla="val 9050743"/>
                <a:gd name="f130" fmla="val 5013261"/>
                <a:gd name="f131" fmla="val 9054819"/>
                <a:gd name="f132" fmla="val 5007050"/>
                <a:gd name="f133" fmla="val 9058846"/>
                <a:gd name="f134" fmla="val 5000743"/>
                <a:gd name="f135" fmla="val 9075002"/>
                <a:gd name="f136" fmla="val 4975615"/>
                <a:gd name="f137" fmla="val 9090212"/>
                <a:gd name="f138" fmla="val 4949403"/>
                <a:gd name="f139" fmla="val 9104529"/>
                <a:gd name="f140" fmla="val 4922203"/>
                <a:gd name="f141" fmla="val 9133211"/>
                <a:gd name="f142" fmla="val 4867850"/>
                <a:gd name="f143" fmla="val 9158313"/>
                <a:gd name="f144" fmla="val 4809545"/>
                <a:gd name="f145" fmla="val 9181081"/>
                <a:gd name="f146" fmla="val 4748792"/>
                <a:gd name="f147" fmla="val 9203748"/>
                <a:gd name="f148" fmla="val 4688276"/>
                <a:gd name="f149" fmla="val 9223383"/>
                <a:gd name="f150" fmla="val 4625876"/>
                <a:gd name="f151" fmla="val 9240731"/>
                <a:gd name="f152" fmla="val 4561970"/>
                <a:gd name="f153" fmla="val 9249481"/>
                <a:gd name="f154" fmla="val 4530064"/>
                <a:gd name="f155" fmla="val 9257682"/>
                <a:gd name="f156" fmla="val 4497782"/>
                <a:gd name="f157" fmla="val 9265388"/>
                <a:gd name="f158" fmla="val 4465171"/>
                <a:gd name="f159" fmla="val 9269215"/>
                <a:gd name="f160" fmla="val 4448842"/>
                <a:gd name="f161" fmla="val 9272943"/>
                <a:gd name="f162" fmla="val 4432465"/>
                <a:gd name="f163" fmla="val 9276571"/>
                <a:gd name="f164" fmla="val 4416041"/>
                <a:gd name="f165" fmla="val 9281841"/>
                <a:gd name="f166" fmla="val 4391477"/>
                <a:gd name="f167" fmla="val 9286513"/>
                <a:gd name="f168" fmla="val 4368936"/>
                <a:gd name="f169" fmla="val 9296754"/>
                <a:gd name="f170" fmla="val 4316136"/>
                <a:gd name="f171" fmla="val 9301029"/>
                <a:gd name="f172" fmla="val 4293172"/>
                <a:gd name="f173" fmla="val 9302818"/>
                <a:gd name="f174" fmla="val 4282679"/>
                <a:gd name="f175" fmla="val 9304658"/>
                <a:gd name="f176" fmla="val 4270914"/>
                <a:gd name="f177" fmla="val 9312810"/>
                <a:gd name="f178" fmla="val 4220043"/>
                <a:gd name="f179" fmla="val 9316887"/>
                <a:gd name="f180" fmla="val 4194584"/>
                <a:gd name="f181" fmla="val 9318923"/>
                <a:gd name="f182" fmla="val 4181878"/>
                <a:gd name="f183" fmla="val 9319570"/>
                <a:gd name="f184" fmla="val 4177644"/>
                <a:gd name="f185" fmla="val 9319969"/>
                <a:gd name="f186" fmla="val 4173267"/>
                <a:gd name="f187" fmla="val 9320515"/>
                <a:gd name="f188" fmla="val 4168984"/>
                <a:gd name="f189" fmla="val 9332445"/>
                <a:gd name="f190" fmla="val 4069079"/>
                <a:gd name="f191" fmla="val 9333836"/>
                <a:gd name="f192" fmla="val 4056468"/>
                <a:gd name="f193" fmla="val 9334880"/>
                <a:gd name="f194" fmla="val 4040986"/>
                <a:gd name="f195" fmla="val 9336173"/>
                <a:gd name="f196" fmla="val 4022774"/>
                <a:gd name="f197" fmla="val 9340199"/>
                <a:gd name="f198" fmla="val 3969269"/>
                <a:gd name="f199" fmla="val 9345071"/>
                <a:gd name="f200" fmla="val 3903904"/>
                <a:gd name="f201" fmla="val 9347358"/>
                <a:gd name="f202" fmla="val 3837081"/>
                <a:gd name="f203" fmla="val 9347557"/>
                <a:gd name="f204" fmla="val 3770070"/>
                <a:gd name="f205" fmla="val 9347656"/>
                <a:gd name="f206" fmla="val 3736518"/>
                <a:gd name="f207" fmla="val 9347209"/>
                <a:gd name="f208" fmla="val 3702871"/>
                <a:gd name="f209" fmla="val 9346364"/>
                <a:gd name="f210" fmla="val 3669036"/>
                <a:gd name="f211" fmla="val 9344921"/>
                <a:gd name="f212" fmla="val 3619341"/>
                <a:gd name="f213" fmla="val 9344524"/>
                <a:gd name="f214" fmla="val 3607624"/>
                <a:gd name="f215" fmla="val 9343728"/>
                <a:gd name="f216" fmla="val 3594872"/>
                <a:gd name="f217" fmla="val 9342188"/>
                <a:gd name="f218" fmla="val 3569366"/>
                <a:gd name="f219" fmla="val 9339056"/>
                <a:gd name="f220" fmla="val 3518354"/>
                <a:gd name="f221" fmla="val 9337914"/>
                <a:gd name="f222" fmla="val 3501319"/>
                <a:gd name="f223" fmla="val 9335874"/>
                <a:gd name="f224" fmla="val 3484236"/>
                <a:gd name="f225" fmla="val 9334334"/>
                <a:gd name="f226" fmla="val 3467155"/>
                <a:gd name="f227" fmla="val 9329363"/>
                <a:gd name="f228" fmla="val 3415908"/>
                <a:gd name="f229" fmla="val 9328319"/>
                <a:gd name="f230" fmla="val 3404755"/>
                <a:gd name="f231" fmla="val 9327177"/>
                <a:gd name="f232" fmla="val 3394214"/>
                <a:gd name="f233" fmla="val 9324293"/>
                <a:gd name="f234" fmla="val 3370872"/>
                <a:gd name="f235" fmla="val 9320763"/>
                <a:gd name="f236" fmla="val 3344427"/>
                <a:gd name="f237" fmla="val 9317184"/>
                <a:gd name="f238" fmla="val 3315343"/>
                <a:gd name="f239" fmla="val 9315594"/>
                <a:gd name="f240" fmla="val 3300991"/>
                <a:gd name="f241" fmla="val 9313506"/>
                <a:gd name="f242" fmla="val 3286404"/>
                <a:gd name="f243" fmla="val 9311021"/>
                <a:gd name="f244" fmla="val 3270309"/>
                <a:gd name="f245" fmla="val 9302719"/>
                <a:gd name="f246" fmla="val 3219815"/>
                <a:gd name="f247" fmla="val 9299936"/>
                <a:gd name="f248" fmla="val 3203157"/>
                <a:gd name="f249" fmla="val 9297003"/>
                <a:gd name="f250" fmla="val 3186498"/>
                <a:gd name="f251" fmla="val 9293970"/>
                <a:gd name="f252" fmla="val 3169887"/>
                <a:gd name="f253" fmla="val 9281891"/>
                <a:gd name="f254" fmla="val 3103393"/>
                <a:gd name="f255" fmla="val 9267674"/>
                <a:gd name="f256" fmla="val 3037182"/>
                <a:gd name="f257" fmla="val 9252065"/>
                <a:gd name="f258" fmla="val 2971205"/>
                <a:gd name="f259" fmla="val 9244261"/>
                <a:gd name="f260" fmla="val 2938265"/>
                <a:gd name="f261" fmla="val 9235959"/>
                <a:gd name="f262" fmla="val 2905371"/>
                <a:gd name="f263" fmla="val 9227211"/>
                <a:gd name="f264" fmla="val 2872571"/>
                <a:gd name="f265" fmla="val 9220699"/>
                <a:gd name="f266" fmla="val 2848524"/>
                <a:gd name="f267" fmla="val 9213740"/>
                <a:gd name="f268" fmla="val 2824289"/>
                <a:gd name="f269" fmla="val 9209216"/>
                <a:gd name="f270" fmla="val 2808147"/>
                <a:gd name="f271" fmla="val 9204345"/>
                <a:gd name="f272" fmla="val 2791866"/>
                <a:gd name="f273" fmla="val 9199374"/>
                <a:gd name="f274" fmla="val 2775536"/>
                <a:gd name="f275" fmla="val 9159855"/>
                <a:gd name="f276" fmla="val 2645184"/>
                <a:gd name="f277" fmla="val 9114272"/>
                <a:gd name="f278" fmla="val 2516197"/>
                <a:gd name="f279" fmla="val 9061829"/>
                <a:gd name="f280" fmla="val 2389515"/>
                <a:gd name="f281" fmla="val 9035582"/>
                <a:gd name="f282" fmla="val 2326175"/>
                <a:gd name="f283" fmla="val 9008043"/>
                <a:gd name="f284" fmla="val 2263258"/>
                <a:gd name="f285" fmla="val 8978865"/>
                <a:gd name="f286" fmla="val 2200953"/>
                <a:gd name="f287" fmla="val 8956694"/>
                <a:gd name="f288" fmla="val 2154317"/>
                <a:gd name="f289" fmla="val 8934176"/>
                <a:gd name="f290" fmla="val 2108012"/>
                <a:gd name="f291" fmla="val 8918915"/>
                <a:gd name="f292" fmla="val 2077189"/>
                <a:gd name="f293" fmla="val 8903157"/>
                <a:gd name="f294" fmla="val 2046130"/>
                <a:gd name="f295" fmla="val 8887151"/>
                <a:gd name="f296" fmla="val 2015448"/>
                <a:gd name="f297" fmla="val 8854988"/>
                <a:gd name="f298" fmla="val 1953989"/>
                <a:gd name="f299" fmla="val 8822082"/>
                <a:gd name="f300" fmla="val 1892908"/>
                <a:gd name="f301" fmla="val 8787533"/>
                <a:gd name="f302" fmla="val 1832625"/>
                <a:gd name="f303" fmla="val 8761485"/>
                <a:gd name="f304" fmla="val 1787496"/>
                <a:gd name="f305" fmla="val 8734791"/>
                <a:gd name="f306" fmla="val 1741991"/>
                <a:gd name="f307" fmla="val 8717047"/>
                <a:gd name="f308" fmla="val 1711921"/>
                <a:gd name="f309" fmla="val 8699200"/>
                <a:gd name="f310" fmla="val 1682461"/>
                <a:gd name="f311" fmla="val 8680808"/>
                <a:gd name="f312" fmla="val 1652910"/>
                <a:gd name="f313" fmla="val 8644322"/>
                <a:gd name="f314" fmla="val 1593756"/>
                <a:gd name="f315" fmla="val 8606194"/>
                <a:gd name="f316" fmla="val 1535216"/>
                <a:gd name="f317" fmla="val 8567024"/>
                <a:gd name="f318" fmla="val 1477004"/>
                <a:gd name="f319" fmla="val 8537446"/>
                <a:gd name="f320" fmla="val 1433428"/>
                <a:gd name="f321" fmla="val 8507423"/>
                <a:gd name="f322" fmla="val 1389994"/>
                <a:gd name="f323" fmla="val 8487390"/>
                <a:gd name="f324" fmla="val 1361382"/>
                <a:gd name="f325" fmla="val 8467158"/>
                <a:gd name="f326" fmla="val 1332817"/>
                <a:gd name="f327" fmla="val 8446529"/>
                <a:gd name="f328" fmla="val 1304393"/>
                <a:gd name="f329" fmla="val 8405271"/>
                <a:gd name="f330" fmla="val 1247595"/>
                <a:gd name="f331" fmla="val 8362718"/>
                <a:gd name="f332" fmla="val 1191218"/>
                <a:gd name="f333" fmla="val 8319224"/>
                <a:gd name="f334" fmla="val 1135124"/>
                <a:gd name="f335" fmla="val 8286366"/>
                <a:gd name="f336" fmla="val 1093148"/>
                <a:gd name="f337" fmla="val 8270161"/>
                <a:gd name="f338" fmla="val 1072538"/>
                <a:gd name="f339" fmla="val 8253856"/>
                <a:gd name="f340" fmla="val 1052254"/>
                <a:gd name="f341" fmla="val 8231636"/>
                <a:gd name="f342" fmla="val 1024773"/>
                <a:gd name="f343" fmla="val 8209117"/>
                <a:gd name="f344" fmla="val 997479"/>
                <a:gd name="f345" fmla="val 8186352"/>
                <a:gd name="f346" fmla="val 970373"/>
                <a:gd name="f347" fmla="val 8140917"/>
                <a:gd name="f348" fmla="val 916020"/>
                <a:gd name="f349" fmla="val 8094240"/>
                <a:gd name="f350" fmla="val 862515"/>
                <a:gd name="f351" fmla="val 8046768"/>
                <a:gd name="f352" fmla="val 809527"/>
                <a:gd name="f353" fmla="val 8010927"/>
                <a:gd name="f354" fmla="val 769951"/>
                <a:gd name="f355" fmla="val 7974788"/>
                <a:gd name="f356" fmla="val 730751"/>
                <a:gd name="f357" fmla="val 7950382"/>
                <a:gd name="f358" fmla="val 704587"/>
                <a:gd name="f359" fmla="val 7925824"/>
                <a:gd name="f360" fmla="val 678563"/>
                <a:gd name="f361" fmla="val 7901070"/>
                <a:gd name="f362" fmla="val 652823"/>
                <a:gd name="f363" fmla="val 7851510"/>
                <a:gd name="f364" fmla="val 601387"/>
                <a:gd name="f365" fmla="val 7801404"/>
                <a:gd name="f366" fmla="val 550612"/>
                <a:gd name="f367" fmla="val 7750054"/>
                <a:gd name="f368" fmla="val 501106"/>
                <a:gd name="f369" fmla="val 7698902"/>
                <a:gd name="f370" fmla="val 451742"/>
                <a:gd name="f371" fmla="val 7645913"/>
                <a:gd name="f372" fmla="val 403036"/>
                <a:gd name="f373" fmla="val 7592277"/>
                <a:gd name="f374" fmla="val 355319"/>
                <a:gd name="f375" fmla="val 7484856"/>
                <a:gd name="f376" fmla="val 259884"/>
                <a:gd name="f377" fmla="val 7373308"/>
                <a:gd name="f378" fmla="val 168402"/>
                <a:gd name="f379" fmla="val 7257734"/>
                <a:gd name="f380" fmla="val 81062"/>
                <a:gd name="f381" fmla="val 1892109"/>
                <a:gd name="f382" fmla="val 2298402"/>
                <a:gd name="f383" fmla="val 2135542"/>
                <a:gd name="f384" fmla="val 121879"/>
                <a:gd name="f385" fmla="val 2078998"/>
                <a:gd name="f386" fmla="val 166378"/>
                <a:gd name="f387" fmla="val 2023659"/>
                <a:gd name="f388" fmla="val 212143"/>
                <a:gd name="f389" fmla="val 1969576"/>
                <a:gd name="f390" fmla="val 259084"/>
                <a:gd name="f391" fmla="val 1861309"/>
                <a:gd name="f392" fmla="val 352918"/>
                <a:gd name="f393" fmla="val 1758064"/>
                <a:gd name="f394" fmla="val 451412"/>
                <a:gd name="f395" fmla="val 1659938"/>
                <a:gd name="f396" fmla="val 553953"/>
                <a:gd name="f397" fmla="val 1266987"/>
                <a:gd name="f398" fmla="val 964444"/>
                <a:gd name="f399" fmla="val 953820"/>
                <a:gd name="f400" fmla="val 1435593"/>
                <a:gd name="f401" fmla="val 729383"/>
                <a:gd name="f402" fmla="val 1940578"/>
                <a:gd name="f403" fmla="val 673260"/>
                <a:gd name="f404" fmla="val 2066459"/>
                <a:gd name="f405" fmla="val 622855"/>
                <a:gd name="f406" fmla="val 2195070"/>
                <a:gd name="f407" fmla="val 578465"/>
                <a:gd name="f408" fmla="val 2324905"/>
                <a:gd name="f409" fmla="val 534125"/>
                <a:gd name="f410" fmla="val 2454785"/>
                <a:gd name="f411" fmla="val 496147"/>
                <a:gd name="f412" fmla="val 2586314"/>
                <a:gd name="f413" fmla="val 465080"/>
                <a:gd name="f414" fmla="val 2718973"/>
                <a:gd name="f415" fmla="val 449769"/>
                <a:gd name="f416" fmla="val 2785089"/>
                <a:gd name="f417" fmla="val 435850"/>
                <a:gd name="f418" fmla="val 2852289"/>
                <a:gd name="f419" fmla="val 423820"/>
                <a:gd name="f420" fmla="val 2919535"/>
                <a:gd name="f421" fmla="val 411840"/>
                <a:gd name="f422" fmla="val 2986829"/>
                <a:gd name="f423" fmla="val 401054"/>
                <a:gd name="f424" fmla="val 3054358"/>
                <a:gd name="f425" fmla="val 392355"/>
                <a:gd name="f426" fmla="val 3122169"/>
                <a:gd name="f427" fmla="val 374509"/>
                <a:gd name="f428" fmla="val 3257744"/>
                <a:gd name="f429" fmla="val 363424"/>
                <a:gd name="f430" fmla="val 3393978"/>
                <a:gd name="f431" fmla="val 358801"/>
                <a:gd name="f432" fmla="val 3531013"/>
                <a:gd name="f433" fmla="val 349009"/>
                <a:gd name="f434" fmla="val 3804941"/>
                <a:gd name="f435" fmla="val 366357"/>
                <a:gd name="f436" fmla="val 4079668"/>
                <a:gd name="f437" fmla="val 410350"/>
                <a:gd name="f438" fmla="val 4352324"/>
                <a:gd name="f439" fmla="val 421286"/>
                <a:gd name="f440" fmla="val 4420230"/>
                <a:gd name="f441" fmla="val 434209"/>
                <a:gd name="f442" fmla="val 4487758"/>
                <a:gd name="f443" fmla="val 449022"/>
                <a:gd name="f444" fmla="val 4555147"/>
                <a:gd name="f445" fmla="val 463737"/>
                <a:gd name="f446" fmla="val 4622534"/>
                <a:gd name="f447" fmla="val 480389"/>
                <a:gd name="f448" fmla="val 4689686"/>
                <a:gd name="f449" fmla="val 498882"/>
                <a:gd name="f450" fmla="val 4756463"/>
                <a:gd name="f451" fmla="val 517373"/>
                <a:gd name="f452" fmla="val 4823239"/>
                <a:gd name="f453" fmla="val 537704"/>
                <a:gd name="f454" fmla="val 4889733"/>
                <a:gd name="f455" fmla="val 559775"/>
                <a:gd name="f456" fmla="val 4955755"/>
                <a:gd name="f457" fmla="val 581946"/>
                <a:gd name="f458" fmla="val 5021873"/>
                <a:gd name="f459" fmla="val 605358"/>
                <a:gd name="f460" fmla="val 5087473"/>
                <a:gd name="f461" fmla="val 631406"/>
                <a:gd name="f462" fmla="val 5152084"/>
                <a:gd name="f463" fmla="val 734055"/>
                <a:gd name="f464" fmla="val 5411706"/>
                <a:gd name="f465" fmla="val 865188"/>
                <a:gd name="f466" fmla="val 5662668"/>
                <a:gd name="f467" fmla="val 1023461"/>
                <a:gd name="f468" fmla="val 5898055"/>
                <a:gd name="f469" fmla="val 1181487"/>
                <a:gd name="f470" fmla="val 6133676"/>
                <a:gd name="f471" fmla="val 1367051"/>
                <a:gd name="f472" fmla="val 6353345"/>
                <a:gd name="f473" fmla="val 1575880"/>
                <a:gd name="f474" fmla="val 6551744"/>
                <a:gd name="f475" fmla="val 1680269"/>
                <a:gd name="f476" fmla="val 6651014"/>
                <a:gd name="f477" fmla="val 1790338"/>
                <a:gd name="f478" fmla="val 6745037"/>
                <a:gd name="f479" fmla="val 1905228"/>
                <a:gd name="f480" fmla="val 6833566"/>
                <a:gd name="f481" fmla="val 1938629"/>
                <a:gd name="f482" fmla="val 1368607"/>
                <a:gd name="f483" fmla="val 1115251"/>
                <a:gd name="f484" fmla="val 418530"/>
                <a:gd name="f485" fmla="val 691856"/>
                <a:gd name="f486" fmla="val 1777294"/>
                <a:gd name="f487" fmla="+- 0 0 -90"/>
                <a:gd name="f488" fmla="*/ f3 1 9767847"/>
                <a:gd name="f489" fmla="*/ f4 1 6858000"/>
                <a:gd name="f490" fmla="val f5"/>
                <a:gd name="f491" fmla="val f6"/>
                <a:gd name="f492" fmla="val f7"/>
                <a:gd name="f493" fmla="*/ f487 f0 1"/>
                <a:gd name="f494" fmla="+- f492 0 f490"/>
                <a:gd name="f495" fmla="+- f491 0 f490"/>
                <a:gd name="f496" fmla="*/ f493 1 f2"/>
                <a:gd name="f497" fmla="*/ f495 1 9767847"/>
                <a:gd name="f498" fmla="*/ f494 1 6858000"/>
                <a:gd name="f499" fmla="*/ 7145704 f495 1"/>
                <a:gd name="f500" fmla="*/ 0 f494 1"/>
                <a:gd name="f501" fmla="*/ 7875738 f495 1"/>
                <a:gd name="f502" fmla="*/ 7990553 f495 1"/>
                <a:gd name="f503" fmla="*/ 85415 f494 1"/>
                <a:gd name="f504" fmla="*/ 9767847 f495 1"/>
                <a:gd name="f505" fmla="*/ 3653129 f494 1"/>
                <a:gd name="f506" fmla="*/ 8652597 f495 1"/>
                <a:gd name="f507" fmla="*/ 6594103 f494 1"/>
                <a:gd name="f508" fmla="*/ 8399240 f495 1"/>
                <a:gd name="f509" fmla="*/ 6858000 f494 1"/>
                <a:gd name="f510" fmla="*/ 6766926 f495 1"/>
                <a:gd name="f511" fmla="*/ 6804586 f495 1"/>
                <a:gd name="f512" fmla="*/ 6821201 f494 1"/>
                <a:gd name="f513" fmla="*/ 6881735 f495 1"/>
                <a:gd name="f514" fmla="*/ 6745295 f494 1"/>
                <a:gd name="f515" fmla="*/ 6958883 f495 1"/>
                <a:gd name="f516" fmla="*/ 6668920 f494 1"/>
                <a:gd name="f517" fmla="*/ 7267925 f495 1"/>
                <a:gd name="f518" fmla="*/ 6359792 f494 1"/>
                <a:gd name="f519" fmla="*/ 7424360 f495 1"/>
                <a:gd name="f520" fmla="*/ 6204783 f494 1"/>
                <a:gd name="f521" fmla="*/ 7504938 f495 1"/>
                <a:gd name="f522" fmla="*/ 6126806 f494 1"/>
                <a:gd name="f523" fmla="*/ 7546396 f495 1"/>
                <a:gd name="f524" fmla="*/ 6087795 f494 1"/>
                <a:gd name="f525" fmla="*/ 7588002 f495 1"/>
                <a:gd name="f526" fmla="*/ 6049630 f494 1"/>
                <a:gd name="f527" fmla="*/ 7631000 f495 1"/>
                <a:gd name="f528" fmla="*/ 6010807 f494 1"/>
                <a:gd name="f529" fmla="*/ 7675440 f495 1"/>
                <a:gd name="f530" fmla="*/ 5972407 f494 1"/>
                <a:gd name="f531" fmla="*/ 7720626 f495 1"/>
                <a:gd name="f532" fmla="*/ 5934949 f494 1"/>
                <a:gd name="f533" fmla="*/ 7766458 f495 1"/>
                <a:gd name="f534" fmla="*/ 5898432 f494 1"/>
                <a:gd name="f535" fmla="*/ 7955254 f495 1"/>
                <a:gd name="f536" fmla="*/ 5760926 f494 1"/>
                <a:gd name="f537" fmla="*/ 8352678 f495 1"/>
                <a:gd name="f538" fmla="*/ 5521728 f494 1"/>
                <a:gd name="f539" fmla="*/ 8451350 f495 1"/>
                <a:gd name="f540" fmla="*/ 5469352 f494 1"/>
                <a:gd name="f541" fmla="*/ 8548532 f495 1"/>
                <a:gd name="f542" fmla="*/ 5417493 f494 1"/>
                <a:gd name="f543" fmla="*/ 8729473 f495 1"/>
                <a:gd name="f544" fmla="*/ 5314059 f494 1"/>
                <a:gd name="f545" fmla="*/ 8770781 f495 1"/>
                <a:gd name="f546" fmla="*/ 5287330 f494 1"/>
                <a:gd name="f547" fmla="*/ 8790964 f495 1"/>
                <a:gd name="f548" fmla="*/ 5273590 f494 1"/>
                <a:gd name="f549" fmla="*/ 8810499 f495 1"/>
                <a:gd name="f550" fmla="*/ 5259801 f494 1"/>
                <a:gd name="f551" fmla="*/ 8883571 f495 1"/>
                <a:gd name="f552" fmla="*/ 5202577 f494 1"/>
                <a:gd name="f553" fmla="*/ 9006651 f495 1"/>
                <a:gd name="f554" fmla="*/ 5074625 f494 1"/>
                <a:gd name="f555" fmla="*/ 9033494 f495 1"/>
                <a:gd name="f556" fmla="*/ 5038203 f494 1"/>
                <a:gd name="f557" fmla="*/ 9040305 f495 1"/>
                <a:gd name="f558" fmla="*/ 5028649 f494 1"/>
                <a:gd name="f559" fmla="*/ 9046568 f495 1"/>
                <a:gd name="f560" fmla="*/ 5019379 f494 1"/>
                <a:gd name="f561" fmla="*/ 9058846 f495 1"/>
                <a:gd name="f562" fmla="*/ 5000743 f494 1"/>
                <a:gd name="f563" fmla="*/ 9104529 f495 1"/>
                <a:gd name="f564" fmla="*/ 4922203 f494 1"/>
                <a:gd name="f565" fmla="*/ 9181081 f495 1"/>
                <a:gd name="f566" fmla="*/ 4748792 f494 1"/>
                <a:gd name="f567" fmla="*/ 9240731 f495 1"/>
                <a:gd name="f568" fmla="*/ 4561970 f494 1"/>
                <a:gd name="f569" fmla="*/ 9265388 f495 1"/>
                <a:gd name="f570" fmla="*/ 4465171 f494 1"/>
                <a:gd name="f571" fmla="*/ 9276571 f495 1"/>
                <a:gd name="f572" fmla="*/ 4416041 f494 1"/>
                <a:gd name="f573" fmla="*/ 9281841 f495 1"/>
                <a:gd name="f574" fmla="*/ 4391477 f494 1"/>
                <a:gd name="f575" fmla="*/ 9286513 f495 1"/>
                <a:gd name="f576" fmla="*/ 4368936 f494 1"/>
                <a:gd name="f577" fmla="*/ 9296754 f495 1"/>
                <a:gd name="f578" fmla="*/ 4316136 f494 1"/>
                <a:gd name="f579" fmla="*/ 9301029 f495 1"/>
                <a:gd name="f580" fmla="*/ 4293172 f494 1"/>
                <a:gd name="f581" fmla="*/ 9302818 f495 1"/>
                <a:gd name="f582" fmla="*/ 4282679 f494 1"/>
                <a:gd name="f583" fmla="*/ 9304658 f495 1"/>
                <a:gd name="f584" fmla="*/ 4270914 f494 1"/>
                <a:gd name="f585" fmla="*/ 9312810 f495 1"/>
                <a:gd name="f586" fmla="*/ 4220043 f494 1"/>
                <a:gd name="f587" fmla="*/ 9316887 f495 1"/>
                <a:gd name="f588" fmla="*/ 4194584 f494 1"/>
                <a:gd name="f589" fmla="*/ 9318923 f495 1"/>
                <a:gd name="f590" fmla="*/ 4181878 f494 1"/>
                <a:gd name="f591" fmla="*/ 9320515 f495 1"/>
                <a:gd name="f592" fmla="*/ 4168984 f494 1"/>
                <a:gd name="f593" fmla="*/ 9332445 f495 1"/>
                <a:gd name="f594" fmla="*/ 4069079 f494 1"/>
                <a:gd name="f595" fmla="*/ 9336173 f495 1"/>
                <a:gd name="f596" fmla="*/ 4022774 f494 1"/>
                <a:gd name="f597" fmla="*/ 9340199 f495 1"/>
                <a:gd name="f598" fmla="*/ 3969269 f494 1"/>
                <a:gd name="f599" fmla="*/ 9347557 f495 1"/>
                <a:gd name="f600" fmla="*/ 3770070 f494 1"/>
                <a:gd name="f601" fmla="*/ 9346364 f495 1"/>
                <a:gd name="f602" fmla="*/ 3669036 f494 1"/>
                <a:gd name="f603" fmla="*/ 9344921 f495 1"/>
                <a:gd name="f604" fmla="*/ 3619341 f494 1"/>
                <a:gd name="f605" fmla="*/ 9344524 f495 1"/>
                <a:gd name="f606" fmla="*/ 3607624 f494 1"/>
                <a:gd name="f607" fmla="*/ 9343728 f495 1"/>
                <a:gd name="f608" fmla="*/ 3594872 f494 1"/>
                <a:gd name="f609" fmla="*/ 9342188 f495 1"/>
                <a:gd name="f610" fmla="*/ 3569366 f494 1"/>
                <a:gd name="f611" fmla="*/ 9339056 f495 1"/>
                <a:gd name="f612" fmla="*/ 3518354 f494 1"/>
                <a:gd name="f613" fmla="*/ 9334334 f495 1"/>
                <a:gd name="f614" fmla="*/ 3467155 f494 1"/>
                <a:gd name="f615" fmla="*/ 9329363 f495 1"/>
                <a:gd name="f616" fmla="*/ 3415908 f494 1"/>
                <a:gd name="f617" fmla="*/ 9328319 f495 1"/>
                <a:gd name="f618" fmla="*/ 3404755 f494 1"/>
                <a:gd name="f619" fmla="*/ 9327177 f495 1"/>
                <a:gd name="f620" fmla="*/ 3394214 f494 1"/>
                <a:gd name="f621" fmla="*/ 9324293 f495 1"/>
                <a:gd name="f622" fmla="*/ 3370872 f494 1"/>
                <a:gd name="f623" fmla="*/ 9320763 f495 1"/>
                <a:gd name="f624" fmla="*/ 3344427 f494 1"/>
                <a:gd name="f625" fmla="*/ 9317184 f495 1"/>
                <a:gd name="f626" fmla="*/ 3315343 f494 1"/>
                <a:gd name="f627" fmla="*/ 9311021 f495 1"/>
                <a:gd name="f628" fmla="*/ 3270309 f494 1"/>
                <a:gd name="f629" fmla="*/ 9302719 f495 1"/>
                <a:gd name="f630" fmla="*/ 3219815 f494 1"/>
                <a:gd name="f631" fmla="*/ 9293970 f495 1"/>
                <a:gd name="f632" fmla="*/ 3169887 f494 1"/>
                <a:gd name="f633" fmla="*/ 9252065 f495 1"/>
                <a:gd name="f634" fmla="*/ 2971205 f494 1"/>
                <a:gd name="f635" fmla="*/ 9227211 f495 1"/>
                <a:gd name="f636" fmla="*/ 2872571 f494 1"/>
                <a:gd name="f637" fmla="*/ 9220699 f495 1"/>
                <a:gd name="f638" fmla="*/ 2848524 f494 1"/>
                <a:gd name="f639" fmla="*/ 9213740 f495 1"/>
                <a:gd name="f640" fmla="*/ 2824289 f494 1"/>
                <a:gd name="f641" fmla="*/ 9199374 f495 1"/>
                <a:gd name="f642" fmla="*/ 2775536 f494 1"/>
                <a:gd name="f643" fmla="*/ 9061829 f495 1"/>
                <a:gd name="f644" fmla="*/ 2389515 f494 1"/>
                <a:gd name="f645" fmla="*/ 8978865 f495 1"/>
                <a:gd name="f646" fmla="*/ 2200953 f494 1"/>
                <a:gd name="f647" fmla="*/ 8956694 f495 1"/>
                <a:gd name="f648" fmla="*/ 2154317 f494 1"/>
                <a:gd name="f649" fmla="*/ 8934176 f495 1"/>
                <a:gd name="f650" fmla="*/ 2108012 f494 1"/>
                <a:gd name="f651" fmla="*/ 8887151 f495 1"/>
                <a:gd name="f652" fmla="*/ 2015448 f494 1"/>
                <a:gd name="f653" fmla="*/ 8787533 f495 1"/>
                <a:gd name="f654" fmla="*/ 1832625 f494 1"/>
                <a:gd name="f655" fmla="*/ 8761485 f495 1"/>
                <a:gd name="f656" fmla="*/ 1787496 f494 1"/>
                <a:gd name="f657" fmla="*/ 8734791 f495 1"/>
                <a:gd name="f658" fmla="*/ 1741991 f494 1"/>
                <a:gd name="f659" fmla="*/ 8680808 f495 1"/>
                <a:gd name="f660" fmla="*/ 1652910 f494 1"/>
                <a:gd name="f661" fmla="*/ 8567024 f495 1"/>
                <a:gd name="f662" fmla="*/ 1477004 f494 1"/>
                <a:gd name="f663" fmla="*/ 8537446 f495 1"/>
                <a:gd name="f664" fmla="*/ 1433428 f494 1"/>
                <a:gd name="f665" fmla="*/ 8507423 f495 1"/>
                <a:gd name="f666" fmla="*/ 1389994 f494 1"/>
                <a:gd name="f667" fmla="*/ 8446529 f495 1"/>
                <a:gd name="f668" fmla="*/ 1304393 f494 1"/>
                <a:gd name="f669" fmla="*/ 8319224 f495 1"/>
                <a:gd name="f670" fmla="*/ 1135124 f494 1"/>
                <a:gd name="f671" fmla="*/ 8286366 f495 1"/>
                <a:gd name="f672" fmla="*/ 1093148 f494 1"/>
                <a:gd name="f673" fmla="*/ 8270161 f495 1"/>
                <a:gd name="f674" fmla="*/ 1072538 f494 1"/>
                <a:gd name="f675" fmla="*/ 8253856 f495 1"/>
                <a:gd name="f676" fmla="*/ 1052254 f494 1"/>
                <a:gd name="f677" fmla="*/ 8186352 f495 1"/>
                <a:gd name="f678" fmla="*/ 970373 f494 1"/>
                <a:gd name="f679" fmla="*/ 8046768 f495 1"/>
                <a:gd name="f680" fmla="*/ 809527 f494 1"/>
                <a:gd name="f681" fmla="*/ 8010927 f495 1"/>
                <a:gd name="f682" fmla="*/ 769951 f494 1"/>
                <a:gd name="f683" fmla="*/ 7974788 f495 1"/>
                <a:gd name="f684" fmla="*/ 730751 f494 1"/>
                <a:gd name="f685" fmla="*/ 7901070 f495 1"/>
                <a:gd name="f686" fmla="*/ 652823 f494 1"/>
                <a:gd name="f687" fmla="*/ 7750054 f495 1"/>
                <a:gd name="f688" fmla="*/ 501106 f494 1"/>
                <a:gd name="f689" fmla="*/ 7592277 f495 1"/>
                <a:gd name="f690" fmla="*/ 355319 f494 1"/>
                <a:gd name="f691" fmla="*/ 7257734 f495 1"/>
                <a:gd name="f692" fmla="*/ 81062 f494 1"/>
                <a:gd name="f693" fmla="*/ 1892109 f495 1"/>
                <a:gd name="f694" fmla="*/ 2298402 f495 1"/>
                <a:gd name="f695" fmla="*/ 2135542 f495 1"/>
                <a:gd name="f696" fmla="*/ 121879 f494 1"/>
                <a:gd name="f697" fmla="*/ 1969576 f495 1"/>
                <a:gd name="f698" fmla="*/ 259084 f494 1"/>
                <a:gd name="f699" fmla="*/ 1659938 f495 1"/>
                <a:gd name="f700" fmla="*/ 553953 f494 1"/>
                <a:gd name="f701" fmla="*/ 729383 f495 1"/>
                <a:gd name="f702" fmla="*/ 1940578 f494 1"/>
                <a:gd name="f703" fmla="*/ 578465 f495 1"/>
                <a:gd name="f704" fmla="*/ 2324905 f494 1"/>
                <a:gd name="f705" fmla="*/ 465080 f495 1"/>
                <a:gd name="f706" fmla="*/ 2718973 f494 1"/>
                <a:gd name="f707" fmla="*/ 423820 f495 1"/>
                <a:gd name="f708" fmla="*/ 2919535 f494 1"/>
                <a:gd name="f709" fmla="*/ 392355 f495 1"/>
                <a:gd name="f710" fmla="*/ 3122169 f494 1"/>
                <a:gd name="f711" fmla="*/ 358801 f495 1"/>
                <a:gd name="f712" fmla="*/ 3531013 f494 1"/>
                <a:gd name="f713" fmla="*/ 410350 f495 1"/>
                <a:gd name="f714" fmla="*/ 4352324 f494 1"/>
                <a:gd name="f715" fmla="*/ 449022 f495 1"/>
                <a:gd name="f716" fmla="*/ 4555147 f494 1"/>
                <a:gd name="f717" fmla="*/ 498882 f495 1"/>
                <a:gd name="f718" fmla="*/ 4756463 f494 1"/>
                <a:gd name="f719" fmla="*/ 559775 f495 1"/>
                <a:gd name="f720" fmla="*/ 4955755 f494 1"/>
                <a:gd name="f721" fmla="*/ 631406 f495 1"/>
                <a:gd name="f722" fmla="*/ 5152084 f494 1"/>
                <a:gd name="f723" fmla="*/ 1023461 f495 1"/>
                <a:gd name="f724" fmla="*/ 5898055 f494 1"/>
                <a:gd name="f725" fmla="*/ 1575880 f495 1"/>
                <a:gd name="f726" fmla="*/ 6551744 f494 1"/>
                <a:gd name="f727" fmla="*/ 1905228 f495 1"/>
                <a:gd name="f728" fmla="*/ 6833566 f494 1"/>
                <a:gd name="f729" fmla="*/ 1938629 f495 1"/>
                <a:gd name="f730" fmla="*/ 1368607 f495 1"/>
                <a:gd name="f731" fmla="*/ 1115251 f495 1"/>
                <a:gd name="f732" fmla="*/ 0 f495 1"/>
                <a:gd name="f733" fmla="*/ 1777294 f495 1"/>
                <a:gd name="f734" fmla="+- f496 0 f1"/>
                <a:gd name="f735" fmla="*/ f499 1 9767847"/>
                <a:gd name="f736" fmla="*/ f500 1 6858000"/>
                <a:gd name="f737" fmla="*/ f501 1 9767847"/>
                <a:gd name="f738" fmla="*/ f502 1 9767847"/>
                <a:gd name="f739" fmla="*/ f503 1 6858000"/>
                <a:gd name="f740" fmla="*/ f504 1 9767847"/>
                <a:gd name="f741" fmla="*/ f505 1 6858000"/>
                <a:gd name="f742" fmla="*/ f506 1 9767847"/>
                <a:gd name="f743" fmla="*/ f507 1 6858000"/>
                <a:gd name="f744" fmla="*/ f508 1 9767847"/>
                <a:gd name="f745" fmla="*/ f509 1 6858000"/>
                <a:gd name="f746" fmla="*/ f510 1 9767847"/>
                <a:gd name="f747" fmla="*/ f511 1 9767847"/>
                <a:gd name="f748" fmla="*/ f512 1 6858000"/>
                <a:gd name="f749" fmla="*/ f513 1 9767847"/>
                <a:gd name="f750" fmla="*/ f514 1 6858000"/>
                <a:gd name="f751" fmla="*/ f515 1 9767847"/>
                <a:gd name="f752" fmla="*/ f516 1 6858000"/>
                <a:gd name="f753" fmla="*/ f517 1 9767847"/>
                <a:gd name="f754" fmla="*/ f518 1 6858000"/>
                <a:gd name="f755" fmla="*/ f519 1 9767847"/>
                <a:gd name="f756" fmla="*/ f520 1 6858000"/>
                <a:gd name="f757" fmla="*/ f521 1 9767847"/>
                <a:gd name="f758" fmla="*/ f522 1 6858000"/>
                <a:gd name="f759" fmla="*/ f523 1 9767847"/>
                <a:gd name="f760" fmla="*/ f524 1 6858000"/>
                <a:gd name="f761" fmla="*/ f525 1 9767847"/>
                <a:gd name="f762" fmla="*/ f526 1 6858000"/>
                <a:gd name="f763" fmla="*/ f527 1 9767847"/>
                <a:gd name="f764" fmla="*/ f528 1 6858000"/>
                <a:gd name="f765" fmla="*/ f529 1 9767847"/>
                <a:gd name="f766" fmla="*/ f530 1 6858000"/>
                <a:gd name="f767" fmla="*/ f531 1 9767847"/>
                <a:gd name="f768" fmla="*/ f532 1 6858000"/>
                <a:gd name="f769" fmla="*/ f533 1 9767847"/>
                <a:gd name="f770" fmla="*/ f534 1 6858000"/>
                <a:gd name="f771" fmla="*/ f535 1 9767847"/>
                <a:gd name="f772" fmla="*/ f536 1 6858000"/>
                <a:gd name="f773" fmla="*/ f537 1 9767847"/>
                <a:gd name="f774" fmla="*/ f538 1 6858000"/>
                <a:gd name="f775" fmla="*/ f539 1 9767847"/>
                <a:gd name="f776" fmla="*/ f540 1 6858000"/>
                <a:gd name="f777" fmla="*/ f541 1 9767847"/>
                <a:gd name="f778" fmla="*/ f542 1 6858000"/>
                <a:gd name="f779" fmla="*/ f543 1 9767847"/>
                <a:gd name="f780" fmla="*/ f544 1 6858000"/>
                <a:gd name="f781" fmla="*/ f545 1 9767847"/>
                <a:gd name="f782" fmla="*/ f546 1 6858000"/>
                <a:gd name="f783" fmla="*/ f547 1 9767847"/>
                <a:gd name="f784" fmla="*/ f548 1 6858000"/>
                <a:gd name="f785" fmla="*/ f549 1 9767847"/>
                <a:gd name="f786" fmla="*/ f550 1 6858000"/>
                <a:gd name="f787" fmla="*/ f551 1 9767847"/>
                <a:gd name="f788" fmla="*/ f552 1 6858000"/>
                <a:gd name="f789" fmla="*/ f553 1 9767847"/>
                <a:gd name="f790" fmla="*/ f554 1 6858000"/>
                <a:gd name="f791" fmla="*/ f555 1 9767847"/>
                <a:gd name="f792" fmla="*/ f556 1 6858000"/>
                <a:gd name="f793" fmla="*/ f557 1 9767847"/>
                <a:gd name="f794" fmla="*/ f558 1 6858000"/>
                <a:gd name="f795" fmla="*/ f559 1 9767847"/>
                <a:gd name="f796" fmla="*/ f560 1 6858000"/>
                <a:gd name="f797" fmla="*/ f561 1 9767847"/>
                <a:gd name="f798" fmla="*/ f562 1 6858000"/>
                <a:gd name="f799" fmla="*/ f563 1 9767847"/>
                <a:gd name="f800" fmla="*/ f564 1 6858000"/>
                <a:gd name="f801" fmla="*/ f565 1 9767847"/>
                <a:gd name="f802" fmla="*/ f566 1 6858000"/>
                <a:gd name="f803" fmla="*/ f567 1 9767847"/>
                <a:gd name="f804" fmla="*/ f568 1 6858000"/>
                <a:gd name="f805" fmla="*/ f569 1 9767847"/>
                <a:gd name="f806" fmla="*/ f570 1 6858000"/>
                <a:gd name="f807" fmla="*/ f571 1 9767847"/>
                <a:gd name="f808" fmla="*/ f572 1 6858000"/>
                <a:gd name="f809" fmla="*/ f573 1 9767847"/>
                <a:gd name="f810" fmla="*/ f574 1 6858000"/>
                <a:gd name="f811" fmla="*/ f575 1 9767847"/>
                <a:gd name="f812" fmla="*/ f576 1 6858000"/>
                <a:gd name="f813" fmla="*/ f577 1 9767847"/>
                <a:gd name="f814" fmla="*/ f578 1 6858000"/>
                <a:gd name="f815" fmla="*/ f579 1 9767847"/>
                <a:gd name="f816" fmla="*/ f580 1 6858000"/>
                <a:gd name="f817" fmla="*/ f581 1 9767847"/>
                <a:gd name="f818" fmla="*/ f582 1 6858000"/>
                <a:gd name="f819" fmla="*/ f583 1 9767847"/>
                <a:gd name="f820" fmla="*/ f584 1 6858000"/>
                <a:gd name="f821" fmla="*/ f585 1 9767847"/>
                <a:gd name="f822" fmla="*/ f586 1 6858000"/>
                <a:gd name="f823" fmla="*/ f587 1 9767847"/>
                <a:gd name="f824" fmla="*/ f588 1 6858000"/>
                <a:gd name="f825" fmla="*/ f589 1 9767847"/>
                <a:gd name="f826" fmla="*/ f590 1 6858000"/>
                <a:gd name="f827" fmla="*/ f591 1 9767847"/>
                <a:gd name="f828" fmla="*/ f592 1 6858000"/>
                <a:gd name="f829" fmla="*/ f593 1 9767847"/>
                <a:gd name="f830" fmla="*/ f594 1 6858000"/>
                <a:gd name="f831" fmla="*/ f595 1 9767847"/>
                <a:gd name="f832" fmla="*/ f596 1 6858000"/>
                <a:gd name="f833" fmla="*/ f597 1 9767847"/>
                <a:gd name="f834" fmla="*/ f598 1 6858000"/>
                <a:gd name="f835" fmla="*/ f599 1 9767847"/>
                <a:gd name="f836" fmla="*/ f600 1 6858000"/>
                <a:gd name="f837" fmla="*/ f601 1 9767847"/>
                <a:gd name="f838" fmla="*/ f602 1 6858000"/>
                <a:gd name="f839" fmla="*/ f603 1 9767847"/>
                <a:gd name="f840" fmla="*/ f604 1 6858000"/>
                <a:gd name="f841" fmla="*/ f605 1 9767847"/>
                <a:gd name="f842" fmla="*/ f606 1 6858000"/>
                <a:gd name="f843" fmla="*/ f607 1 9767847"/>
                <a:gd name="f844" fmla="*/ f608 1 6858000"/>
                <a:gd name="f845" fmla="*/ f609 1 9767847"/>
                <a:gd name="f846" fmla="*/ f610 1 6858000"/>
                <a:gd name="f847" fmla="*/ f611 1 9767847"/>
                <a:gd name="f848" fmla="*/ f612 1 6858000"/>
                <a:gd name="f849" fmla="*/ f613 1 9767847"/>
                <a:gd name="f850" fmla="*/ f614 1 6858000"/>
                <a:gd name="f851" fmla="*/ f615 1 9767847"/>
                <a:gd name="f852" fmla="*/ f616 1 6858000"/>
                <a:gd name="f853" fmla="*/ f617 1 9767847"/>
                <a:gd name="f854" fmla="*/ f618 1 6858000"/>
                <a:gd name="f855" fmla="*/ f619 1 9767847"/>
                <a:gd name="f856" fmla="*/ f620 1 6858000"/>
                <a:gd name="f857" fmla="*/ f621 1 9767847"/>
                <a:gd name="f858" fmla="*/ f622 1 6858000"/>
                <a:gd name="f859" fmla="*/ f623 1 9767847"/>
                <a:gd name="f860" fmla="*/ f624 1 6858000"/>
                <a:gd name="f861" fmla="*/ f625 1 9767847"/>
                <a:gd name="f862" fmla="*/ f626 1 6858000"/>
                <a:gd name="f863" fmla="*/ f627 1 9767847"/>
                <a:gd name="f864" fmla="*/ f628 1 6858000"/>
                <a:gd name="f865" fmla="*/ f629 1 9767847"/>
                <a:gd name="f866" fmla="*/ f630 1 6858000"/>
                <a:gd name="f867" fmla="*/ f631 1 9767847"/>
                <a:gd name="f868" fmla="*/ f632 1 6858000"/>
                <a:gd name="f869" fmla="*/ f633 1 9767847"/>
                <a:gd name="f870" fmla="*/ f634 1 6858000"/>
                <a:gd name="f871" fmla="*/ f635 1 9767847"/>
                <a:gd name="f872" fmla="*/ f636 1 6858000"/>
                <a:gd name="f873" fmla="*/ f637 1 9767847"/>
                <a:gd name="f874" fmla="*/ f638 1 6858000"/>
                <a:gd name="f875" fmla="*/ f639 1 9767847"/>
                <a:gd name="f876" fmla="*/ f640 1 6858000"/>
                <a:gd name="f877" fmla="*/ f641 1 9767847"/>
                <a:gd name="f878" fmla="*/ f642 1 6858000"/>
                <a:gd name="f879" fmla="*/ f643 1 9767847"/>
                <a:gd name="f880" fmla="*/ f644 1 6858000"/>
                <a:gd name="f881" fmla="*/ f645 1 9767847"/>
                <a:gd name="f882" fmla="*/ f646 1 6858000"/>
                <a:gd name="f883" fmla="*/ f647 1 9767847"/>
                <a:gd name="f884" fmla="*/ f648 1 6858000"/>
                <a:gd name="f885" fmla="*/ f649 1 9767847"/>
                <a:gd name="f886" fmla="*/ f650 1 6858000"/>
                <a:gd name="f887" fmla="*/ f651 1 9767847"/>
                <a:gd name="f888" fmla="*/ f652 1 6858000"/>
                <a:gd name="f889" fmla="*/ f653 1 9767847"/>
                <a:gd name="f890" fmla="*/ f654 1 6858000"/>
                <a:gd name="f891" fmla="*/ f655 1 9767847"/>
                <a:gd name="f892" fmla="*/ f656 1 6858000"/>
                <a:gd name="f893" fmla="*/ f657 1 9767847"/>
                <a:gd name="f894" fmla="*/ f658 1 6858000"/>
                <a:gd name="f895" fmla="*/ f659 1 9767847"/>
                <a:gd name="f896" fmla="*/ f660 1 6858000"/>
                <a:gd name="f897" fmla="*/ f661 1 9767847"/>
                <a:gd name="f898" fmla="*/ f662 1 6858000"/>
                <a:gd name="f899" fmla="*/ f663 1 9767847"/>
                <a:gd name="f900" fmla="*/ f664 1 6858000"/>
                <a:gd name="f901" fmla="*/ f665 1 9767847"/>
                <a:gd name="f902" fmla="*/ f666 1 6858000"/>
                <a:gd name="f903" fmla="*/ f667 1 9767847"/>
                <a:gd name="f904" fmla="*/ f668 1 6858000"/>
                <a:gd name="f905" fmla="*/ f669 1 9767847"/>
                <a:gd name="f906" fmla="*/ f670 1 6858000"/>
                <a:gd name="f907" fmla="*/ f671 1 9767847"/>
                <a:gd name="f908" fmla="*/ f672 1 6858000"/>
                <a:gd name="f909" fmla="*/ f673 1 9767847"/>
                <a:gd name="f910" fmla="*/ f674 1 6858000"/>
                <a:gd name="f911" fmla="*/ f675 1 9767847"/>
                <a:gd name="f912" fmla="*/ f676 1 6858000"/>
                <a:gd name="f913" fmla="*/ f677 1 9767847"/>
                <a:gd name="f914" fmla="*/ f678 1 6858000"/>
                <a:gd name="f915" fmla="*/ f679 1 9767847"/>
                <a:gd name="f916" fmla="*/ f680 1 6858000"/>
                <a:gd name="f917" fmla="*/ f681 1 9767847"/>
                <a:gd name="f918" fmla="*/ f682 1 6858000"/>
                <a:gd name="f919" fmla="*/ f683 1 9767847"/>
                <a:gd name="f920" fmla="*/ f684 1 6858000"/>
                <a:gd name="f921" fmla="*/ f685 1 9767847"/>
                <a:gd name="f922" fmla="*/ f686 1 6858000"/>
                <a:gd name="f923" fmla="*/ f687 1 9767847"/>
                <a:gd name="f924" fmla="*/ f688 1 6858000"/>
                <a:gd name="f925" fmla="*/ f689 1 9767847"/>
                <a:gd name="f926" fmla="*/ f690 1 6858000"/>
                <a:gd name="f927" fmla="*/ f691 1 9767847"/>
                <a:gd name="f928" fmla="*/ f692 1 6858000"/>
                <a:gd name="f929" fmla="*/ f693 1 9767847"/>
                <a:gd name="f930" fmla="*/ f694 1 9767847"/>
                <a:gd name="f931" fmla="*/ f695 1 9767847"/>
                <a:gd name="f932" fmla="*/ f696 1 6858000"/>
                <a:gd name="f933" fmla="*/ f697 1 9767847"/>
                <a:gd name="f934" fmla="*/ f698 1 6858000"/>
                <a:gd name="f935" fmla="*/ f699 1 9767847"/>
                <a:gd name="f936" fmla="*/ f700 1 6858000"/>
                <a:gd name="f937" fmla="*/ f701 1 9767847"/>
                <a:gd name="f938" fmla="*/ f702 1 6858000"/>
                <a:gd name="f939" fmla="*/ f703 1 9767847"/>
                <a:gd name="f940" fmla="*/ f704 1 6858000"/>
                <a:gd name="f941" fmla="*/ f705 1 9767847"/>
                <a:gd name="f942" fmla="*/ f706 1 6858000"/>
                <a:gd name="f943" fmla="*/ f707 1 9767847"/>
                <a:gd name="f944" fmla="*/ f708 1 6858000"/>
                <a:gd name="f945" fmla="*/ f709 1 9767847"/>
                <a:gd name="f946" fmla="*/ f710 1 6858000"/>
                <a:gd name="f947" fmla="*/ f711 1 9767847"/>
                <a:gd name="f948" fmla="*/ f712 1 6858000"/>
                <a:gd name="f949" fmla="*/ f713 1 9767847"/>
                <a:gd name="f950" fmla="*/ f714 1 6858000"/>
                <a:gd name="f951" fmla="*/ f715 1 9767847"/>
                <a:gd name="f952" fmla="*/ f716 1 6858000"/>
                <a:gd name="f953" fmla="*/ f717 1 9767847"/>
                <a:gd name="f954" fmla="*/ f718 1 6858000"/>
                <a:gd name="f955" fmla="*/ f719 1 9767847"/>
                <a:gd name="f956" fmla="*/ f720 1 6858000"/>
                <a:gd name="f957" fmla="*/ f721 1 9767847"/>
                <a:gd name="f958" fmla="*/ f722 1 6858000"/>
                <a:gd name="f959" fmla="*/ f723 1 9767847"/>
                <a:gd name="f960" fmla="*/ f724 1 6858000"/>
                <a:gd name="f961" fmla="*/ f725 1 9767847"/>
                <a:gd name="f962" fmla="*/ f726 1 6858000"/>
                <a:gd name="f963" fmla="*/ f727 1 9767847"/>
                <a:gd name="f964" fmla="*/ f728 1 6858000"/>
                <a:gd name="f965" fmla="*/ f729 1 9767847"/>
                <a:gd name="f966" fmla="*/ f730 1 9767847"/>
                <a:gd name="f967" fmla="*/ f731 1 9767847"/>
                <a:gd name="f968" fmla="*/ f732 1 9767847"/>
                <a:gd name="f969" fmla="*/ f733 1 9767847"/>
                <a:gd name="f970" fmla="*/ f490 1 f497"/>
                <a:gd name="f971" fmla="*/ f491 1 f497"/>
                <a:gd name="f972" fmla="*/ f490 1 f498"/>
                <a:gd name="f973" fmla="*/ f492 1 f498"/>
                <a:gd name="f974" fmla="*/ f735 1 f497"/>
                <a:gd name="f975" fmla="*/ f736 1 f498"/>
                <a:gd name="f976" fmla="*/ f737 1 f497"/>
                <a:gd name="f977" fmla="*/ f738 1 f497"/>
                <a:gd name="f978" fmla="*/ f739 1 f498"/>
                <a:gd name="f979" fmla="*/ f740 1 f497"/>
                <a:gd name="f980" fmla="*/ f741 1 f498"/>
                <a:gd name="f981" fmla="*/ f742 1 f497"/>
                <a:gd name="f982" fmla="*/ f743 1 f498"/>
                <a:gd name="f983" fmla="*/ f744 1 f497"/>
                <a:gd name="f984" fmla="*/ f745 1 f498"/>
                <a:gd name="f985" fmla="*/ f746 1 f497"/>
                <a:gd name="f986" fmla="*/ f747 1 f497"/>
                <a:gd name="f987" fmla="*/ f748 1 f498"/>
                <a:gd name="f988" fmla="*/ f749 1 f497"/>
                <a:gd name="f989" fmla="*/ f750 1 f498"/>
                <a:gd name="f990" fmla="*/ f751 1 f497"/>
                <a:gd name="f991" fmla="*/ f752 1 f498"/>
                <a:gd name="f992" fmla="*/ f753 1 f497"/>
                <a:gd name="f993" fmla="*/ f754 1 f498"/>
                <a:gd name="f994" fmla="*/ f755 1 f497"/>
                <a:gd name="f995" fmla="*/ f756 1 f498"/>
                <a:gd name="f996" fmla="*/ f757 1 f497"/>
                <a:gd name="f997" fmla="*/ f758 1 f498"/>
                <a:gd name="f998" fmla="*/ f759 1 f497"/>
                <a:gd name="f999" fmla="*/ f760 1 f498"/>
                <a:gd name="f1000" fmla="*/ f761 1 f497"/>
                <a:gd name="f1001" fmla="*/ f762 1 f498"/>
                <a:gd name="f1002" fmla="*/ f763 1 f497"/>
                <a:gd name="f1003" fmla="*/ f764 1 f498"/>
                <a:gd name="f1004" fmla="*/ f765 1 f497"/>
                <a:gd name="f1005" fmla="*/ f766 1 f498"/>
                <a:gd name="f1006" fmla="*/ f767 1 f497"/>
                <a:gd name="f1007" fmla="*/ f768 1 f498"/>
                <a:gd name="f1008" fmla="*/ f769 1 f497"/>
                <a:gd name="f1009" fmla="*/ f770 1 f498"/>
                <a:gd name="f1010" fmla="*/ f771 1 f497"/>
                <a:gd name="f1011" fmla="*/ f772 1 f498"/>
                <a:gd name="f1012" fmla="*/ f773 1 f497"/>
                <a:gd name="f1013" fmla="*/ f774 1 f498"/>
                <a:gd name="f1014" fmla="*/ f775 1 f497"/>
                <a:gd name="f1015" fmla="*/ f776 1 f498"/>
                <a:gd name="f1016" fmla="*/ f777 1 f497"/>
                <a:gd name="f1017" fmla="*/ f778 1 f498"/>
                <a:gd name="f1018" fmla="*/ f779 1 f497"/>
                <a:gd name="f1019" fmla="*/ f780 1 f498"/>
                <a:gd name="f1020" fmla="*/ f781 1 f497"/>
                <a:gd name="f1021" fmla="*/ f782 1 f498"/>
                <a:gd name="f1022" fmla="*/ f783 1 f497"/>
                <a:gd name="f1023" fmla="*/ f784 1 f498"/>
                <a:gd name="f1024" fmla="*/ f785 1 f497"/>
                <a:gd name="f1025" fmla="*/ f786 1 f498"/>
                <a:gd name="f1026" fmla="*/ f787 1 f497"/>
                <a:gd name="f1027" fmla="*/ f788 1 f498"/>
                <a:gd name="f1028" fmla="*/ f789 1 f497"/>
                <a:gd name="f1029" fmla="*/ f790 1 f498"/>
                <a:gd name="f1030" fmla="*/ f791 1 f497"/>
                <a:gd name="f1031" fmla="*/ f792 1 f498"/>
                <a:gd name="f1032" fmla="*/ f793 1 f497"/>
                <a:gd name="f1033" fmla="*/ f794 1 f498"/>
                <a:gd name="f1034" fmla="*/ f795 1 f497"/>
                <a:gd name="f1035" fmla="*/ f796 1 f498"/>
                <a:gd name="f1036" fmla="*/ f797 1 f497"/>
                <a:gd name="f1037" fmla="*/ f798 1 f498"/>
                <a:gd name="f1038" fmla="*/ f799 1 f497"/>
                <a:gd name="f1039" fmla="*/ f800 1 f498"/>
                <a:gd name="f1040" fmla="*/ f801 1 f497"/>
                <a:gd name="f1041" fmla="*/ f802 1 f498"/>
                <a:gd name="f1042" fmla="*/ f803 1 f497"/>
                <a:gd name="f1043" fmla="*/ f804 1 f498"/>
                <a:gd name="f1044" fmla="*/ f805 1 f497"/>
                <a:gd name="f1045" fmla="*/ f806 1 f498"/>
                <a:gd name="f1046" fmla="*/ f807 1 f497"/>
                <a:gd name="f1047" fmla="*/ f808 1 f498"/>
                <a:gd name="f1048" fmla="*/ f809 1 f497"/>
                <a:gd name="f1049" fmla="*/ f810 1 f498"/>
                <a:gd name="f1050" fmla="*/ f811 1 f497"/>
                <a:gd name="f1051" fmla="*/ f812 1 f498"/>
                <a:gd name="f1052" fmla="*/ f813 1 f497"/>
                <a:gd name="f1053" fmla="*/ f814 1 f498"/>
                <a:gd name="f1054" fmla="*/ f815 1 f497"/>
                <a:gd name="f1055" fmla="*/ f816 1 f498"/>
                <a:gd name="f1056" fmla="*/ f817 1 f497"/>
                <a:gd name="f1057" fmla="*/ f818 1 f498"/>
                <a:gd name="f1058" fmla="*/ f819 1 f497"/>
                <a:gd name="f1059" fmla="*/ f820 1 f498"/>
                <a:gd name="f1060" fmla="*/ f821 1 f497"/>
                <a:gd name="f1061" fmla="*/ f822 1 f498"/>
                <a:gd name="f1062" fmla="*/ f823 1 f497"/>
                <a:gd name="f1063" fmla="*/ f824 1 f498"/>
                <a:gd name="f1064" fmla="*/ f825 1 f497"/>
                <a:gd name="f1065" fmla="*/ f826 1 f498"/>
                <a:gd name="f1066" fmla="*/ f827 1 f497"/>
                <a:gd name="f1067" fmla="*/ f828 1 f498"/>
                <a:gd name="f1068" fmla="*/ f829 1 f497"/>
                <a:gd name="f1069" fmla="*/ f830 1 f498"/>
                <a:gd name="f1070" fmla="*/ f831 1 f497"/>
                <a:gd name="f1071" fmla="*/ f832 1 f498"/>
                <a:gd name="f1072" fmla="*/ f833 1 f497"/>
                <a:gd name="f1073" fmla="*/ f834 1 f498"/>
                <a:gd name="f1074" fmla="*/ f835 1 f497"/>
                <a:gd name="f1075" fmla="*/ f836 1 f498"/>
                <a:gd name="f1076" fmla="*/ f837 1 f497"/>
                <a:gd name="f1077" fmla="*/ f838 1 f498"/>
                <a:gd name="f1078" fmla="*/ f839 1 f497"/>
                <a:gd name="f1079" fmla="*/ f840 1 f498"/>
                <a:gd name="f1080" fmla="*/ f841 1 f497"/>
                <a:gd name="f1081" fmla="*/ f842 1 f498"/>
                <a:gd name="f1082" fmla="*/ f843 1 f497"/>
                <a:gd name="f1083" fmla="*/ f844 1 f498"/>
                <a:gd name="f1084" fmla="*/ f845 1 f497"/>
                <a:gd name="f1085" fmla="*/ f846 1 f498"/>
                <a:gd name="f1086" fmla="*/ f847 1 f497"/>
                <a:gd name="f1087" fmla="*/ f848 1 f498"/>
                <a:gd name="f1088" fmla="*/ f849 1 f497"/>
                <a:gd name="f1089" fmla="*/ f850 1 f498"/>
                <a:gd name="f1090" fmla="*/ f851 1 f497"/>
                <a:gd name="f1091" fmla="*/ f852 1 f498"/>
                <a:gd name="f1092" fmla="*/ f853 1 f497"/>
                <a:gd name="f1093" fmla="*/ f854 1 f498"/>
                <a:gd name="f1094" fmla="*/ f855 1 f497"/>
                <a:gd name="f1095" fmla="*/ f856 1 f498"/>
                <a:gd name="f1096" fmla="*/ f857 1 f497"/>
                <a:gd name="f1097" fmla="*/ f858 1 f498"/>
                <a:gd name="f1098" fmla="*/ f859 1 f497"/>
                <a:gd name="f1099" fmla="*/ f860 1 f498"/>
                <a:gd name="f1100" fmla="*/ f861 1 f497"/>
                <a:gd name="f1101" fmla="*/ f862 1 f498"/>
                <a:gd name="f1102" fmla="*/ f863 1 f497"/>
                <a:gd name="f1103" fmla="*/ f864 1 f498"/>
                <a:gd name="f1104" fmla="*/ f865 1 f497"/>
                <a:gd name="f1105" fmla="*/ f866 1 f498"/>
                <a:gd name="f1106" fmla="*/ f867 1 f497"/>
                <a:gd name="f1107" fmla="*/ f868 1 f498"/>
                <a:gd name="f1108" fmla="*/ f869 1 f497"/>
                <a:gd name="f1109" fmla="*/ f870 1 f498"/>
                <a:gd name="f1110" fmla="*/ f871 1 f497"/>
                <a:gd name="f1111" fmla="*/ f872 1 f498"/>
                <a:gd name="f1112" fmla="*/ f873 1 f497"/>
                <a:gd name="f1113" fmla="*/ f874 1 f498"/>
                <a:gd name="f1114" fmla="*/ f875 1 f497"/>
                <a:gd name="f1115" fmla="*/ f876 1 f498"/>
                <a:gd name="f1116" fmla="*/ f877 1 f497"/>
                <a:gd name="f1117" fmla="*/ f878 1 f498"/>
                <a:gd name="f1118" fmla="*/ f879 1 f497"/>
                <a:gd name="f1119" fmla="*/ f880 1 f498"/>
                <a:gd name="f1120" fmla="*/ f881 1 f497"/>
                <a:gd name="f1121" fmla="*/ f882 1 f498"/>
                <a:gd name="f1122" fmla="*/ f883 1 f497"/>
                <a:gd name="f1123" fmla="*/ f884 1 f498"/>
                <a:gd name="f1124" fmla="*/ f885 1 f497"/>
                <a:gd name="f1125" fmla="*/ f886 1 f498"/>
                <a:gd name="f1126" fmla="*/ f887 1 f497"/>
                <a:gd name="f1127" fmla="*/ f888 1 f498"/>
                <a:gd name="f1128" fmla="*/ f889 1 f497"/>
                <a:gd name="f1129" fmla="*/ f890 1 f498"/>
                <a:gd name="f1130" fmla="*/ f891 1 f497"/>
                <a:gd name="f1131" fmla="*/ f892 1 f498"/>
                <a:gd name="f1132" fmla="*/ f893 1 f497"/>
                <a:gd name="f1133" fmla="*/ f894 1 f498"/>
                <a:gd name="f1134" fmla="*/ f895 1 f497"/>
                <a:gd name="f1135" fmla="*/ f896 1 f498"/>
                <a:gd name="f1136" fmla="*/ f897 1 f497"/>
                <a:gd name="f1137" fmla="*/ f898 1 f498"/>
                <a:gd name="f1138" fmla="*/ f899 1 f497"/>
                <a:gd name="f1139" fmla="*/ f900 1 f498"/>
                <a:gd name="f1140" fmla="*/ f901 1 f497"/>
                <a:gd name="f1141" fmla="*/ f902 1 f498"/>
                <a:gd name="f1142" fmla="*/ f903 1 f497"/>
                <a:gd name="f1143" fmla="*/ f904 1 f498"/>
                <a:gd name="f1144" fmla="*/ f905 1 f497"/>
                <a:gd name="f1145" fmla="*/ f906 1 f498"/>
                <a:gd name="f1146" fmla="*/ f907 1 f497"/>
                <a:gd name="f1147" fmla="*/ f908 1 f498"/>
                <a:gd name="f1148" fmla="*/ f909 1 f497"/>
                <a:gd name="f1149" fmla="*/ f910 1 f498"/>
                <a:gd name="f1150" fmla="*/ f911 1 f497"/>
                <a:gd name="f1151" fmla="*/ f912 1 f498"/>
                <a:gd name="f1152" fmla="*/ f913 1 f497"/>
                <a:gd name="f1153" fmla="*/ f914 1 f498"/>
                <a:gd name="f1154" fmla="*/ f915 1 f497"/>
                <a:gd name="f1155" fmla="*/ f916 1 f498"/>
                <a:gd name="f1156" fmla="*/ f917 1 f497"/>
                <a:gd name="f1157" fmla="*/ f918 1 f498"/>
                <a:gd name="f1158" fmla="*/ f919 1 f497"/>
                <a:gd name="f1159" fmla="*/ f920 1 f498"/>
                <a:gd name="f1160" fmla="*/ f921 1 f497"/>
                <a:gd name="f1161" fmla="*/ f922 1 f498"/>
                <a:gd name="f1162" fmla="*/ f923 1 f497"/>
                <a:gd name="f1163" fmla="*/ f924 1 f498"/>
                <a:gd name="f1164" fmla="*/ f925 1 f497"/>
                <a:gd name="f1165" fmla="*/ f926 1 f498"/>
                <a:gd name="f1166" fmla="*/ f927 1 f497"/>
                <a:gd name="f1167" fmla="*/ f928 1 f498"/>
                <a:gd name="f1168" fmla="*/ f929 1 f497"/>
                <a:gd name="f1169" fmla="*/ f930 1 f497"/>
                <a:gd name="f1170" fmla="*/ f931 1 f497"/>
                <a:gd name="f1171" fmla="*/ f932 1 f498"/>
                <a:gd name="f1172" fmla="*/ f933 1 f497"/>
                <a:gd name="f1173" fmla="*/ f934 1 f498"/>
                <a:gd name="f1174" fmla="*/ f935 1 f497"/>
                <a:gd name="f1175" fmla="*/ f936 1 f498"/>
                <a:gd name="f1176" fmla="*/ f937 1 f497"/>
                <a:gd name="f1177" fmla="*/ f938 1 f498"/>
                <a:gd name="f1178" fmla="*/ f939 1 f497"/>
                <a:gd name="f1179" fmla="*/ f940 1 f498"/>
                <a:gd name="f1180" fmla="*/ f941 1 f497"/>
                <a:gd name="f1181" fmla="*/ f942 1 f498"/>
                <a:gd name="f1182" fmla="*/ f943 1 f497"/>
                <a:gd name="f1183" fmla="*/ f944 1 f498"/>
                <a:gd name="f1184" fmla="*/ f945 1 f497"/>
                <a:gd name="f1185" fmla="*/ f946 1 f498"/>
                <a:gd name="f1186" fmla="*/ f947 1 f497"/>
                <a:gd name="f1187" fmla="*/ f948 1 f498"/>
                <a:gd name="f1188" fmla="*/ f949 1 f497"/>
                <a:gd name="f1189" fmla="*/ f950 1 f498"/>
                <a:gd name="f1190" fmla="*/ f951 1 f497"/>
                <a:gd name="f1191" fmla="*/ f952 1 f498"/>
                <a:gd name="f1192" fmla="*/ f953 1 f497"/>
                <a:gd name="f1193" fmla="*/ f954 1 f498"/>
                <a:gd name="f1194" fmla="*/ f955 1 f497"/>
                <a:gd name="f1195" fmla="*/ f956 1 f498"/>
                <a:gd name="f1196" fmla="*/ f957 1 f497"/>
                <a:gd name="f1197" fmla="*/ f958 1 f498"/>
                <a:gd name="f1198" fmla="*/ f959 1 f497"/>
                <a:gd name="f1199" fmla="*/ f960 1 f498"/>
                <a:gd name="f1200" fmla="*/ f961 1 f497"/>
                <a:gd name="f1201" fmla="*/ f962 1 f498"/>
                <a:gd name="f1202" fmla="*/ f963 1 f497"/>
                <a:gd name="f1203" fmla="*/ f964 1 f498"/>
                <a:gd name="f1204" fmla="*/ f965 1 f497"/>
                <a:gd name="f1205" fmla="*/ f966 1 f497"/>
                <a:gd name="f1206" fmla="*/ f967 1 f497"/>
                <a:gd name="f1207" fmla="*/ f968 1 f497"/>
                <a:gd name="f1208" fmla="*/ f969 1 f497"/>
                <a:gd name="f1209" fmla="*/ f970 f488 1"/>
                <a:gd name="f1210" fmla="*/ f971 f488 1"/>
                <a:gd name="f1211" fmla="*/ f973 f489 1"/>
                <a:gd name="f1212" fmla="*/ f972 f489 1"/>
                <a:gd name="f1213" fmla="*/ f974 f488 1"/>
                <a:gd name="f1214" fmla="*/ f975 f489 1"/>
                <a:gd name="f1215" fmla="*/ f976 f488 1"/>
                <a:gd name="f1216" fmla="*/ f977 f488 1"/>
                <a:gd name="f1217" fmla="*/ f978 f489 1"/>
                <a:gd name="f1218" fmla="*/ f979 f488 1"/>
                <a:gd name="f1219" fmla="*/ f980 f489 1"/>
                <a:gd name="f1220" fmla="*/ f981 f488 1"/>
                <a:gd name="f1221" fmla="*/ f982 f489 1"/>
                <a:gd name="f1222" fmla="*/ f983 f488 1"/>
                <a:gd name="f1223" fmla="*/ f984 f489 1"/>
                <a:gd name="f1224" fmla="*/ f985 f488 1"/>
                <a:gd name="f1225" fmla="*/ f986 f488 1"/>
                <a:gd name="f1226" fmla="*/ f987 f489 1"/>
                <a:gd name="f1227" fmla="*/ f988 f488 1"/>
                <a:gd name="f1228" fmla="*/ f989 f489 1"/>
                <a:gd name="f1229" fmla="*/ f990 f488 1"/>
                <a:gd name="f1230" fmla="*/ f991 f489 1"/>
                <a:gd name="f1231" fmla="*/ f992 f488 1"/>
                <a:gd name="f1232" fmla="*/ f993 f489 1"/>
                <a:gd name="f1233" fmla="*/ f994 f488 1"/>
                <a:gd name="f1234" fmla="*/ f995 f489 1"/>
                <a:gd name="f1235" fmla="*/ f996 f488 1"/>
                <a:gd name="f1236" fmla="*/ f997 f489 1"/>
                <a:gd name="f1237" fmla="*/ f998 f488 1"/>
                <a:gd name="f1238" fmla="*/ f999 f489 1"/>
                <a:gd name="f1239" fmla="*/ f1000 f488 1"/>
                <a:gd name="f1240" fmla="*/ f1001 f489 1"/>
                <a:gd name="f1241" fmla="*/ f1002 f488 1"/>
                <a:gd name="f1242" fmla="*/ f1003 f489 1"/>
                <a:gd name="f1243" fmla="*/ f1004 f488 1"/>
                <a:gd name="f1244" fmla="*/ f1005 f489 1"/>
                <a:gd name="f1245" fmla="*/ f1006 f488 1"/>
                <a:gd name="f1246" fmla="*/ f1007 f489 1"/>
                <a:gd name="f1247" fmla="*/ f1008 f488 1"/>
                <a:gd name="f1248" fmla="*/ f1009 f489 1"/>
                <a:gd name="f1249" fmla="*/ f1010 f488 1"/>
                <a:gd name="f1250" fmla="*/ f1011 f489 1"/>
                <a:gd name="f1251" fmla="*/ f1012 f488 1"/>
                <a:gd name="f1252" fmla="*/ f1013 f489 1"/>
                <a:gd name="f1253" fmla="*/ f1014 f488 1"/>
                <a:gd name="f1254" fmla="*/ f1015 f489 1"/>
                <a:gd name="f1255" fmla="*/ f1016 f488 1"/>
                <a:gd name="f1256" fmla="*/ f1017 f489 1"/>
                <a:gd name="f1257" fmla="*/ f1018 f488 1"/>
                <a:gd name="f1258" fmla="*/ f1019 f489 1"/>
                <a:gd name="f1259" fmla="*/ f1020 f488 1"/>
                <a:gd name="f1260" fmla="*/ f1021 f489 1"/>
                <a:gd name="f1261" fmla="*/ f1022 f488 1"/>
                <a:gd name="f1262" fmla="*/ f1023 f489 1"/>
                <a:gd name="f1263" fmla="*/ f1024 f488 1"/>
                <a:gd name="f1264" fmla="*/ f1025 f489 1"/>
                <a:gd name="f1265" fmla="*/ f1026 f488 1"/>
                <a:gd name="f1266" fmla="*/ f1027 f489 1"/>
                <a:gd name="f1267" fmla="*/ f1028 f488 1"/>
                <a:gd name="f1268" fmla="*/ f1029 f489 1"/>
                <a:gd name="f1269" fmla="*/ f1030 f488 1"/>
                <a:gd name="f1270" fmla="*/ f1031 f489 1"/>
                <a:gd name="f1271" fmla="*/ f1032 f488 1"/>
                <a:gd name="f1272" fmla="*/ f1033 f489 1"/>
                <a:gd name="f1273" fmla="*/ f1034 f488 1"/>
                <a:gd name="f1274" fmla="*/ f1035 f489 1"/>
                <a:gd name="f1275" fmla="*/ f1036 f488 1"/>
                <a:gd name="f1276" fmla="*/ f1037 f489 1"/>
                <a:gd name="f1277" fmla="*/ f1038 f488 1"/>
                <a:gd name="f1278" fmla="*/ f1039 f489 1"/>
                <a:gd name="f1279" fmla="*/ f1040 f488 1"/>
                <a:gd name="f1280" fmla="*/ f1041 f489 1"/>
                <a:gd name="f1281" fmla="*/ f1042 f488 1"/>
                <a:gd name="f1282" fmla="*/ f1043 f489 1"/>
                <a:gd name="f1283" fmla="*/ f1044 f488 1"/>
                <a:gd name="f1284" fmla="*/ f1045 f489 1"/>
                <a:gd name="f1285" fmla="*/ f1046 f488 1"/>
                <a:gd name="f1286" fmla="*/ f1047 f489 1"/>
                <a:gd name="f1287" fmla="*/ f1048 f488 1"/>
                <a:gd name="f1288" fmla="*/ f1049 f489 1"/>
                <a:gd name="f1289" fmla="*/ f1050 f488 1"/>
                <a:gd name="f1290" fmla="*/ f1051 f489 1"/>
                <a:gd name="f1291" fmla="*/ f1052 f488 1"/>
                <a:gd name="f1292" fmla="*/ f1053 f489 1"/>
                <a:gd name="f1293" fmla="*/ f1054 f488 1"/>
                <a:gd name="f1294" fmla="*/ f1055 f489 1"/>
                <a:gd name="f1295" fmla="*/ f1056 f488 1"/>
                <a:gd name="f1296" fmla="*/ f1057 f489 1"/>
                <a:gd name="f1297" fmla="*/ f1058 f488 1"/>
                <a:gd name="f1298" fmla="*/ f1059 f489 1"/>
                <a:gd name="f1299" fmla="*/ f1060 f488 1"/>
                <a:gd name="f1300" fmla="*/ f1061 f489 1"/>
                <a:gd name="f1301" fmla="*/ f1062 f488 1"/>
                <a:gd name="f1302" fmla="*/ f1063 f489 1"/>
                <a:gd name="f1303" fmla="*/ f1064 f488 1"/>
                <a:gd name="f1304" fmla="*/ f1065 f489 1"/>
                <a:gd name="f1305" fmla="*/ f1066 f488 1"/>
                <a:gd name="f1306" fmla="*/ f1067 f489 1"/>
                <a:gd name="f1307" fmla="*/ f1068 f488 1"/>
                <a:gd name="f1308" fmla="*/ f1069 f489 1"/>
                <a:gd name="f1309" fmla="*/ f1070 f488 1"/>
                <a:gd name="f1310" fmla="*/ f1071 f489 1"/>
                <a:gd name="f1311" fmla="*/ f1072 f488 1"/>
                <a:gd name="f1312" fmla="*/ f1073 f489 1"/>
                <a:gd name="f1313" fmla="*/ f1074 f488 1"/>
                <a:gd name="f1314" fmla="*/ f1075 f489 1"/>
                <a:gd name="f1315" fmla="*/ f1076 f488 1"/>
                <a:gd name="f1316" fmla="*/ f1077 f489 1"/>
                <a:gd name="f1317" fmla="*/ f1078 f488 1"/>
                <a:gd name="f1318" fmla="*/ f1079 f489 1"/>
                <a:gd name="f1319" fmla="*/ f1080 f488 1"/>
                <a:gd name="f1320" fmla="*/ f1081 f489 1"/>
                <a:gd name="f1321" fmla="*/ f1082 f488 1"/>
                <a:gd name="f1322" fmla="*/ f1083 f489 1"/>
                <a:gd name="f1323" fmla="*/ f1084 f488 1"/>
                <a:gd name="f1324" fmla="*/ f1085 f489 1"/>
                <a:gd name="f1325" fmla="*/ f1086 f488 1"/>
                <a:gd name="f1326" fmla="*/ f1087 f489 1"/>
                <a:gd name="f1327" fmla="*/ f1088 f488 1"/>
                <a:gd name="f1328" fmla="*/ f1089 f489 1"/>
                <a:gd name="f1329" fmla="*/ f1090 f488 1"/>
                <a:gd name="f1330" fmla="*/ f1091 f489 1"/>
                <a:gd name="f1331" fmla="*/ f1092 f488 1"/>
                <a:gd name="f1332" fmla="*/ f1093 f489 1"/>
                <a:gd name="f1333" fmla="*/ f1094 f488 1"/>
                <a:gd name="f1334" fmla="*/ f1095 f489 1"/>
                <a:gd name="f1335" fmla="*/ f1096 f488 1"/>
                <a:gd name="f1336" fmla="*/ f1097 f489 1"/>
                <a:gd name="f1337" fmla="*/ f1098 f488 1"/>
                <a:gd name="f1338" fmla="*/ f1099 f489 1"/>
                <a:gd name="f1339" fmla="*/ f1100 f488 1"/>
                <a:gd name="f1340" fmla="*/ f1101 f489 1"/>
                <a:gd name="f1341" fmla="*/ f1102 f488 1"/>
                <a:gd name="f1342" fmla="*/ f1103 f489 1"/>
                <a:gd name="f1343" fmla="*/ f1104 f488 1"/>
                <a:gd name="f1344" fmla="*/ f1105 f489 1"/>
                <a:gd name="f1345" fmla="*/ f1106 f488 1"/>
                <a:gd name="f1346" fmla="*/ f1107 f489 1"/>
                <a:gd name="f1347" fmla="*/ f1108 f488 1"/>
                <a:gd name="f1348" fmla="*/ f1109 f489 1"/>
                <a:gd name="f1349" fmla="*/ f1110 f488 1"/>
                <a:gd name="f1350" fmla="*/ f1111 f489 1"/>
                <a:gd name="f1351" fmla="*/ f1112 f488 1"/>
                <a:gd name="f1352" fmla="*/ f1113 f489 1"/>
                <a:gd name="f1353" fmla="*/ f1114 f488 1"/>
                <a:gd name="f1354" fmla="*/ f1115 f489 1"/>
                <a:gd name="f1355" fmla="*/ f1116 f488 1"/>
                <a:gd name="f1356" fmla="*/ f1117 f489 1"/>
                <a:gd name="f1357" fmla="*/ f1118 f488 1"/>
                <a:gd name="f1358" fmla="*/ f1119 f489 1"/>
                <a:gd name="f1359" fmla="*/ f1120 f488 1"/>
                <a:gd name="f1360" fmla="*/ f1121 f489 1"/>
                <a:gd name="f1361" fmla="*/ f1122 f488 1"/>
                <a:gd name="f1362" fmla="*/ f1123 f489 1"/>
                <a:gd name="f1363" fmla="*/ f1124 f488 1"/>
                <a:gd name="f1364" fmla="*/ f1125 f489 1"/>
                <a:gd name="f1365" fmla="*/ f1126 f488 1"/>
                <a:gd name="f1366" fmla="*/ f1127 f489 1"/>
                <a:gd name="f1367" fmla="*/ f1128 f488 1"/>
                <a:gd name="f1368" fmla="*/ f1129 f489 1"/>
                <a:gd name="f1369" fmla="*/ f1130 f488 1"/>
                <a:gd name="f1370" fmla="*/ f1131 f489 1"/>
                <a:gd name="f1371" fmla="*/ f1132 f488 1"/>
                <a:gd name="f1372" fmla="*/ f1133 f489 1"/>
                <a:gd name="f1373" fmla="*/ f1134 f488 1"/>
                <a:gd name="f1374" fmla="*/ f1135 f489 1"/>
                <a:gd name="f1375" fmla="*/ f1136 f488 1"/>
                <a:gd name="f1376" fmla="*/ f1137 f489 1"/>
                <a:gd name="f1377" fmla="*/ f1138 f488 1"/>
                <a:gd name="f1378" fmla="*/ f1139 f489 1"/>
                <a:gd name="f1379" fmla="*/ f1140 f488 1"/>
                <a:gd name="f1380" fmla="*/ f1141 f489 1"/>
                <a:gd name="f1381" fmla="*/ f1142 f488 1"/>
                <a:gd name="f1382" fmla="*/ f1143 f489 1"/>
                <a:gd name="f1383" fmla="*/ f1144 f488 1"/>
                <a:gd name="f1384" fmla="*/ f1145 f489 1"/>
                <a:gd name="f1385" fmla="*/ f1146 f488 1"/>
                <a:gd name="f1386" fmla="*/ f1147 f489 1"/>
                <a:gd name="f1387" fmla="*/ f1148 f488 1"/>
                <a:gd name="f1388" fmla="*/ f1149 f489 1"/>
                <a:gd name="f1389" fmla="*/ f1150 f488 1"/>
                <a:gd name="f1390" fmla="*/ f1151 f489 1"/>
                <a:gd name="f1391" fmla="*/ f1152 f488 1"/>
                <a:gd name="f1392" fmla="*/ f1153 f489 1"/>
                <a:gd name="f1393" fmla="*/ f1154 f488 1"/>
                <a:gd name="f1394" fmla="*/ f1155 f489 1"/>
                <a:gd name="f1395" fmla="*/ f1156 f488 1"/>
                <a:gd name="f1396" fmla="*/ f1157 f489 1"/>
                <a:gd name="f1397" fmla="*/ f1158 f488 1"/>
                <a:gd name="f1398" fmla="*/ f1159 f489 1"/>
                <a:gd name="f1399" fmla="*/ f1160 f488 1"/>
                <a:gd name="f1400" fmla="*/ f1161 f489 1"/>
                <a:gd name="f1401" fmla="*/ f1162 f488 1"/>
                <a:gd name="f1402" fmla="*/ f1163 f489 1"/>
                <a:gd name="f1403" fmla="*/ f1164 f488 1"/>
                <a:gd name="f1404" fmla="*/ f1165 f489 1"/>
                <a:gd name="f1405" fmla="*/ f1166 f488 1"/>
                <a:gd name="f1406" fmla="*/ f1167 f489 1"/>
                <a:gd name="f1407" fmla="*/ f1168 f488 1"/>
                <a:gd name="f1408" fmla="*/ f1169 f488 1"/>
                <a:gd name="f1409" fmla="*/ f1170 f488 1"/>
                <a:gd name="f1410" fmla="*/ f1171 f489 1"/>
                <a:gd name="f1411" fmla="*/ f1172 f488 1"/>
                <a:gd name="f1412" fmla="*/ f1173 f489 1"/>
                <a:gd name="f1413" fmla="*/ f1174 f488 1"/>
                <a:gd name="f1414" fmla="*/ f1175 f489 1"/>
                <a:gd name="f1415" fmla="*/ f1176 f488 1"/>
                <a:gd name="f1416" fmla="*/ f1177 f489 1"/>
                <a:gd name="f1417" fmla="*/ f1178 f488 1"/>
                <a:gd name="f1418" fmla="*/ f1179 f489 1"/>
                <a:gd name="f1419" fmla="*/ f1180 f488 1"/>
                <a:gd name="f1420" fmla="*/ f1181 f489 1"/>
                <a:gd name="f1421" fmla="*/ f1182 f488 1"/>
                <a:gd name="f1422" fmla="*/ f1183 f489 1"/>
                <a:gd name="f1423" fmla="*/ f1184 f488 1"/>
                <a:gd name="f1424" fmla="*/ f1185 f489 1"/>
                <a:gd name="f1425" fmla="*/ f1186 f488 1"/>
                <a:gd name="f1426" fmla="*/ f1187 f489 1"/>
                <a:gd name="f1427" fmla="*/ f1188 f488 1"/>
                <a:gd name="f1428" fmla="*/ f1189 f489 1"/>
                <a:gd name="f1429" fmla="*/ f1190 f488 1"/>
                <a:gd name="f1430" fmla="*/ f1191 f489 1"/>
                <a:gd name="f1431" fmla="*/ f1192 f488 1"/>
                <a:gd name="f1432" fmla="*/ f1193 f489 1"/>
                <a:gd name="f1433" fmla="*/ f1194 f488 1"/>
                <a:gd name="f1434" fmla="*/ f1195 f489 1"/>
                <a:gd name="f1435" fmla="*/ f1196 f488 1"/>
                <a:gd name="f1436" fmla="*/ f1197 f489 1"/>
                <a:gd name="f1437" fmla="*/ f1198 f488 1"/>
                <a:gd name="f1438" fmla="*/ f1199 f489 1"/>
                <a:gd name="f1439" fmla="*/ f1200 f488 1"/>
                <a:gd name="f1440" fmla="*/ f1201 f489 1"/>
                <a:gd name="f1441" fmla="*/ f1202 f488 1"/>
                <a:gd name="f1442" fmla="*/ f1203 f489 1"/>
                <a:gd name="f1443" fmla="*/ f1204 f488 1"/>
                <a:gd name="f1444" fmla="*/ f1205 f488 1"/>
                <a:gd name="f1445" fmla="*/ f1206 f488 1"/>
                <a:gd name="f1446" fmla="*/ f1207 f488 1"/>
                <a:gd name="f1447" fmla="*/ f1208 f488 1"/>
              </a:gdLst>
              <a:ahLst/>
              <a:cxnLst>
                <a:cxn ang="3cd4">
                  <a:pos x="hc" y="t"/>
                </a:cxn>
                <a:cxn ang="0">
                  <a:pos x="r" y="vc"/>
                </a:cxn>
                <a:cxn ang="cd4">
                  <a:pos x="hc" y="b"/>
                </a:cxn>
                <a:cxn ang="cd2">
                  <a:pos x="l" y="vc"/>
                </a:cxn>
                <a:cxn ang="f734">
                  <a:pos x="f1213" y="f1214"/>
                </a:cxn>
                <a:cxn ang="f734">
                  <a:pos x="f1215" y="f1214"/>
                </a:cxn>
                <a:cxn ang="f734">
                  <a:pos x="f1216" y="f1217"/>
                </a:cxn>
                <a:cxn ang="f734">
                  <a:pos x="f1218" y="f1219"/>
                </a:cxn>
                <a:cxn ang="f734">
                  <a:pos x="f1220" y="f1221"/>
                </a:cxn>
                <a:cxn ang="f734">
                  <a:pos x="f1222" y="f1223"/>
                </a:cxn>
                <a:cxn ang="f734">
                  <a:pos x="f1224" y="f1223"/>
                </a:cxn>
                <a:cxn ang="f734">
                  <a:pos x="f1225" y="f1226"/>
                </a:cxn>
                <a:cxn ang="f734">
                  <a:pos x="f1227" y="f1228"/>
                </a:cxn>
                <a:cxn ang="f734">
                  <a:pos x="f1229" y="f1230"/>
                </a:cxn>
                <a:cxn ang="f734">
                  <a:pos x="f1231" y="f1232"/>
                </a:cxn>
                <a:cxn ang="f734">
                  <a:pos x="f1233" y="f1234"/>
                </a:cxn>
                <a:cxn ang="f734">
                  <a:pos x="f1235" y="f1236"/>
                </a:cxn>
                <a:cxn ang="f734">
                  <a:pos x="f1237" y="f1238"/>
                </a:cxn>
                <a:cxn ang="f734">
                  <a:pos x="f1239" y="f1240"/>
                </a:cxn>
                <a:cxn ang="f734">
                  <a:pos x="f1241" y="f1242"/>
                </a:cxn>
                <a:cxn ang="f734">
                  <a:pos x="f1243" y="f1244"/>
                </a:cxn>
                <a:cxn ang="f734">
                  <a:pos x="f1245" y="f1246"/>
                </a:cxn>
                <a:cxn ang="f734">
                  <a:pos x="f1247" y="f1248"/>
                </a:cxn>
                <a:cxn ang="f734">
                  <a:pos x="f1249" y="f1250"/>
                </a:cxn>
                <a:cxn ang="f734">
                  <a:pos x="f1251" y="f1252"/>
                </a:cxn>
                <a:cxn ang="f734">
                  <a:pos x="f1253" y="f1254"/>
                </a:cxn>
                <a:cxn ang="f734">
                  <a:pos x="f1255" y="f1256"/>
                </a:cxn>
                <a:cxn ang="f734">
                  <a:pos x="f1257" y="f1258"/>
                </a:cxn>
                <a:cxn ang="f734">
                  <a:pos x="f1259" y="f1260"/>
                </a:cxn>
                <a:cxn ang="f734">
                  <a:pos x="f1261" y="f1262"/>
                </a:cxn>
                <a:cxn ang="f734">
                  <a:pos x="f1263" y="f1264"/>
                </a:cxn>
                <a:cxn ang="f734">
                  <a:pos x="f1265" y="f1266"/>
                </a:cxn>
                <a:cxn ang="f734">
                  <a:pos x="f1267" y="f1268"/>
                </a:cxn>
                <a:cxn ang="f734">
                  <a:pos x="f1269" y="f1270"/>
                </a:cxn>
                <a:cxn ang="f734">
                  <a:pos x="f1271" y="f1272"/>
                </a:cxn>
                <a:cxn ang="f734">
                  <a:pos x="f1273" y="f1274"/>
                </a:cxn>
                <a:cxn ang="f734">
                  <a:pos x="f1275" y="f1276"/>
                </a:cxn>
                <a:cxn ang="f734">
                  <a:pos x="f1277" y="f1278"/>
                </a:cxn>
                <a:cxn ang="f734">
                  <a:pos x="f1279" y="f1280"/>
                </a:cxn>
                <a:cxn ang="f734">
                  <a:pos x="f1281" y="f1282"/>
                </a:cxn>
                <a:cxn ang="f734">
                  <a:pos x="f1283" y="f1284"/>
                </a:cxn>
                <a:cxn ang="f734">
                  <a:pos x="f1285" y="f1286"/>
                </a:cxn>
                <a:cxn ang="f734">
                  <a:pos x="f1287" y="f1288"/>
                </a:cxn>
                <a:cxn ang="f734">
                  <a:pos x="f1289" y="f1290"/>
                </a:cxn>
                <a:cxn ang="f734">
                  <a:pos x="f1291" y="f1292"/>
                </a:cxn>
                <a:cxn ang="f734">
                  <a:pos x="f1293" y="f1294"/>
                </a:cxn>
                <a:cxn ang="f734">
                  <a:pos x="f1295" y="f1296"/>
                </a:cxn>
                <a:cxn ang="f734">
                  <a:pos x="f1297" y="f1298"/>
                </a:cxn>
                <a:cxn ang="f734">
                  <a:pos x="f1299" y="f1300"/>
                </a:cxn>
                <a:cxn ang="f734">
                  <a:pos x="f1301" y="f1302"/>
                </a:cxn>
                <a:cxn ang="f734">
                  <a:pos x="f1303" y="f1304"/>
                </a:cxn>
                <a:cxn ang="f734">
                  <a:pos x="f1305" y="f1306"/>
                </a:cxn>
                <a:cxn ang="f734">
                  <a:pos x="f1307" y="f1308"/>
                </a:cxn>
                <a:cxn ang="f734">
                  <a:pos x="f1309" y="f1310"/>
                </a:cxn>
                <a:cxn ang="f734">
                  <a:pos x="f1311" y="f1312"/>
                </a:cxn>
                <a:cxn ang="f734">
                  <a:pos x="f1313" y="f1314"/>
                </a:cxn>
                <a:cxn ang="f734">
                  <a:pos x="f1315" y="f1316"/>
                </a:cxn>
                <a:cxn ang="f734">
                  <a:pos x="f1317" y="f1318"/>
                </a:cxn>
                <a:cxn ang="f734">
                  <a:pos x="f1319" y="f1320"/>
                </a:cxn>
                <a:cxn ang="f734">
                  <a:pos x="f1321" y="f1322"/>
                </a:cxn>
                <a:cxn ang="f734">
                  <a:pos x="f1323" y="f1324"/>
                </a:cxn>
                <a:cxn ang="f734">
                  <a:pos x="f1325" y="f1326"/>
                </a:cxn>
                <a:cxn ang="f734">
                  <a:pos x="f1327" y="f1328"/>
                </a:cxn>
                <a:cxn ang="f734">
                  <a:pos x="f1329" y="f1330"/>
                </a:cxn>
                <a:cxn ang="f734">
                  <a:pos x="f1331" y="f1332"/>
                </a:cxn>
                <a:cxn ang="f734">
                  <a:pos x="f1333" y="f1334"/>
                </a:cxn>
                <a:cxn ang="f734">
                  <a:pos x="f1335" y="f1336"/>
                </a:cxn>
                <a:cxn ang="f734">
                  <a:pos x="f1337" y="f1338"/>
                </a:cxn>
                <a:cxn ang="f734">
                  <a:pos x="f1339" y="f1340"/>
                </a:cxn>
                <a:cxn ang="f734">
                  <a:pos x="f1341" y="f1342"/>
                </a:cxn>
                <a:cxn ang="f734">
                  <a:pos x="f1343" y="f1344"/>
                </a:cxn>
                <a:cxn ang="f734">
                  <a:pos x="f1345" y="f1346"/>
                </a:cxn>
                <a:cxn ang="f734">
                  <a:pos x="f1347" y="f1348"/>
                </a:cxn>
                <a:cxn ang="f734">
                  <a:pos x="f1349" y="f1350"/>
                </a:cxn>
                <a:cxn ang="f734">
                  <a:pos x="f1351" y="f1352"/>
                </a:cxn>
                <a:cxn ang="f734">
                  <a:pos x="f1353" y="f1354"/>
                </a:cxn>
                <a:cxn ang="f734">
                  <a:pos x="f1355" y="f1356"/>
                </a:cxn>
                <a:cxn ang="f734">
                  <a:pos x="f1357" y="f1358"/>
                </a:cxn>
                <a:cxn ang="f734">
                  <a:pos x="f1359" y="f1360"/>
                </a:cxn>
                <a:cxn ang="f734">
                  <a:pos x="f1361" y="f1362"/>
                </a:cxn>
                <a:cxn ang="f734">
                  <a:pos x="f1363" y="f1364"/>
                </a:cxn>
                <a:cxn ang="f734">
                  <a:pos x="f1365" y="f1366"/>
                </a:cxn>
                <a:cxn ang="f734">
                  <a:pos x="f1367" y="f1368"/>
                </a:cxn>
                <a:cxn ang="f734">
                  <a:pos x="f1369" y="f1370"/>
                </a:cxn>
                <a:cxn ang="f734">
                  <a:pos x="f1371" y="f1372"/>
                </a:cxn>
                <a:cxn ang="f734">
                  <a:pos x="f1373" y="f1374"/>
                </a:cxn>
                <a:cxn ang="f734">
                  <a:pos x="f1375" y="f1376"/>
                </a:cxn>
                <a:cxn ang="f734">
                  <a:pos x="f1377" y="f1378"/>
                </a:cxn>
                <a:cxn ang="f734">
                  <a:pos x="f1379" y="f1380"/>
                </a:cxn>
                <a:cxn ang="f734">
                  <a:pos x="f1381" y="f1382"/>
                </a:cxn>
                <a:cxn ang="f734">
                  <a:pos x="f1383" y="f1384"/>
                </a:cxn>
                <a:cxn ang="f734">
                  <a:pos x="f1385" y="f1386"/>
                </a:cxn>
                <a:cxn ang="f734">
                  <a:pos x="f1387" y="f1388"/>
                </a:cxn>
                <a:cxn ang="f734">
                  <a:pos x="f1389" y="f1390"/>
                </a:cxn>
                <a:cxn ang="f734">
                  <a:pos x="f1391" y="f1392"/>
                </a:cxn>
                <a:cxn ang="f734">
                  <a:pos x="f1393" y="f1394"/>
                </a:cxn>
                <a:cxn ang="f734">
                  <a:pos x="f1395" y="f1396"/>
                </a:cxn>
                <a:cxn ang="f734">
                  <a:pos x="f1397" y="f1398"/>
                </a:cxn>
                <a:cxn ang="f734">
                  <a:pos x="f1399" y="f1400"/>
                </a:cxn>
                <a:cxn ang="f734">
                  <a:pos x="f1401" y="f1402"/>
                </a:cxn>
                <a:cxn ang="f734">
                  <a:pos x="f1403" y="f1404"/>
                </a:cxn>
                <a:cxn ang="f734">
                  <a:pos x="f1405" y="f1406"/>
                </a:cxn>
                <a:cxn ang="f734">
                  <a:pos x="f1407" y="f1214"/>
                </a:cxn>
                <a:cxn ang="f734">
                  <a:pos x="f1408" y="f1214"/>
                </a:cxn>
                <a:cxn ang="f734">
                  <a:pos x="f1409" y="f1410"/>
                </a:cxn>
                <a:cxn ang="f734">
                  <a:pos x="f1411" y="f1412"/>
                </a:cxn>
                <a:cxn ang="f734">
                  <a:pos x="f1413" y="f1414"/>
                </a:cxn>
                <a:cxn ang="f734">
                  <a:pos x="f1415" y="f1416"/>
                </a:cxn>
                <a:cxn ang="f734">
                  <a:pos x="f1417" y="f1418"/>
                </a:cxn>
                <a:cxn ang="f734">
                  <a:pos x="f1419" y="f1420"/>
                </a:cxn>
                <a:cxn ang="f734">
                  <a:pos x="f1421" y="f1422"/>
                </a:cxn>
                <a:cxn ang="f734">
                  <a:pos x="f1423" y="f1424"/>
                </a:cxn>
                <a:cxn ang="f734">
                  <a:pos x="f1425" y="f1426"/>
                </a:cxn>
                <a:cxn ang="f734">
                  <a:pos x="f1427" y="f1428"/>
                </a:cxn>
                <a:cxn ang="f734">
                  <a:pos x="f1429" y="f1430"/>
                </a:cxn>
                <a:cxn ang="f734">
                  <a:pos x="f1431" y="f1432"/>
                </a:cxn>
                <a:cxn ang="f734">
                  <a:pos x="f1433" y="f1434"/>
                </a:cxn>
                <a:cxn ang="f734">
                  <a:pos x="f1435" y="f1436"/>
                </a:cxn>
                <a:cxn ang="f734">
                  <a:pos x="f1437" y="f1438"/>
                </a:cxn>
                <a:cxn ang="f734">
                  <a:pos x="f1439" y="f1440"/>
                </a:cxn>
                <a:cxn ang="f734">
                  <a:pos x="f1441" y="f1442"/>
                </a:cxn>
                <a:cxn ang="f734">
                  <a:pos x="f1443" y="f1223"/>
                </a:cxn>
                <a:cxn ang="f734">
                  <a:pos x="f1444" y="f1223"/>
                </a:cxn>
                <a:cxn ang="f734">
                  <a:pos x="f1445" y="f1221"/>
                </a:cxn>
                <a:cxn ang="f734">
                  <a:pos x="f1446" y="f1219"/>
                </a:cxn>
                <a:cxn ang="f734">
                  <a:pos x="f1447" y="f1217"/>
                </a:cxn>
              </a:cxnLst>
              <a:rect l="f1209" t="f1212" r="f1210" b="f1211"/>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lnTo>
                    <a:pt x="f25" y="f26"/>
                  </a:lnTo>
                  <a:cubicBezTo>
                    <a:pt x="f27" y="f28"/>
                    <a:pt x="f29" y="f30"/>
                    <a:pt x="f31" y="f32"/>
                  </a:cubicBezTo>
                  <a:lnTo>
                    <a:pt x="f33" y="f34"/>
                  </a:lnTo>
                  <a:lnTo>
                    <a:pt x="f35" y="f36"/>
                  </a:lnTo>
                  <a:cubicBezTo>
                    <a:pt x="f37" y="f38"/>
                    <a:pt x="f39" y="f40"/>
                    <a:pt x="f41" y="f42"/>
                  </a:cubicBezTo>
                  <a:lnTo>
                    <a:pt x="f43" y="f44"/>
                  </a:lnTo>
                  <a:cubicBezTo>
                    <a:pt x="f45" y="f46"/>
                    <a:pt x="f47" y="f48"/>
                    <a:pt x="f49" y="f50"/>
                  </a:cubicBezTo>
                  <a:lnTo>
                    <a:pt x="f51" y="f52"/>
                  </a:ln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lnTo>
                    <a:pt x="f79" y="f80"/>
                  </a:lnTo>
                  <a:lnTo>
                    <a:pt x="f81" y="f82"/>
                  </a:ln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lnTo>
                    <a:pt x="f125" y="f126"/>
                  </a:lnTo>
                  <a:lnTo>
                    <a:pt x="f127" y="f128"/>
                  </a:lnTo>
                  <a:cubicBezTo>
                    <a:pt x="f129" y="f130"/>
                    <a:pt x="f131" y="f132"/>
                    <a:pt x="f133" y="f134"/>
                  </a:cubicBez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lnTo>
                    <a:pt x="f165" y="f166"/>
                  </a:lnTo>
                  <a:lnTo>
                    <a:pt x="f167" y="f168"/>
                  </a:lnTo>
                  <a:lnTo>
                    <a:pt x="f169" y="f170"/>
                  </a:lnTo>
                  <a:lnTo>
                    <a:pt x="f171" y="f172"/>
                  </a:lnTo>
                  <a:lnTo>
                    <a:pt x="f173" y="f174"/>
                  </a:lnTo>
                  <a:lnTo>
                    <a:pt x="f175" y="f176"/>
                  </a:lnTo>
                  <a:lnTo>
                    <a:pt x="f177" y="f178"/>
                  </a:lnTo>
                  <a:lnTo>
                    <a:pt x="f179" y="f180"/>
                  </a:lnTo>
                  <a:lnTo>
                    <a:pt x="f181" y="f182"/>
                  </a:lnTo>
                  <a:cubicBezTo>
                    <a:pt x="f183" y="f184"/>
                    <a:pt x="f185" y="f186"/>
                    <a:pt x="f187" y="f188"/>
                  </a:cubicBezTo>
                  <a:lnTo>
                    <a:pt x="f189" y="f190"/>
                  </a:lnTo>
                  <a:cubicBezTo>
                    <a:pt x="f191" y="f192"/>
                    <a:pt x="f193" y="f194"/>
                    <a:pt x="f195" y="f196"/>
                  </a:cubicBezTo>
                  <a:lnTo>
                    <a:pt x="f197" y="f198"/>
                  </a:lnTo>
                  <a:cubicBezTo>
                    <a:pt x="f199" y="f200"/>
                    <a:pt x="f201" y="f202"/>
                    <a:pt x="f203" y="f204"/>
                  </a:cubicBezTo>
                  <a:cubicBezTo>
                    <a:pt x="f205" y="f206"/>
                    <a:pt x="f207" y="f208"/>
                    <a:pt x="f209" y="f210"/>
                  </a:cubicBezTo>
                  <a:lnTo>
                    <a:pt x="f211" y="f212"/>
                  </a:lnTo>
                  <a:lnTo>
                    <a:pt x="f213" y="f214"/>
                  </a:lnTo>
                  <a:lnTo>
                    <a:pt x="f215" y="f216"/>
                  </a:lnTo>
                  <a:lnTo>
                    <a:pt x="f217" y="f218"/>
                  </a:lnTo>
                  <a:lnTo>
                    <a:pt x="f219" y="f220"/>
                  </a:lnTo>
                  <a:cubicBezTo>
                    <a:pt x="f221" y="f222"/>
                    <a:pt x="f223" y="f224"/>
                    <a:pt x="f225" y="f226"/>
                  </a:cubicBezTo>
                  <a:lnTo>
                    <a:pt x="f227" y="f228"/>
                  </a:lnTo>
                  <a:lnTo>
                    <a:pt x="f229" y="f230"/>
                  </a:lnTo>
                  <a:lnTo>
                    <a:pt x="f231" y="f232"/>
                  </a:lnTo>
                  <a:lnTo>
                    <a:pt x="f233" y="f234"/>
                  </a:lnTo>
                  <a:lnTo>
                    <a:pt x="f235" y="f236"/>
                  </a:lnTo>
                  <a:lnTo>
                    <a:pt x="f237" y="f238"/>
                  </a:lnTo>
                  <a:cubicBezTo>
                    <a:pt x="f239" y="f240"/>
                    <a:pt x="f241" y="f242"/>
                    <a:pt x="f243" y="f244"/>
                  </a:cubicBezTo>
                  <a:lnTo>
                    <a:pt x="f245" y="f246"/>
                  </a:lnTo>
                  <a:cubicBezTo>
                    <a:pt x="f247" y="f248"/>
                    <a:pt x="f249" y="f250"/>
                    <a:pt x="f251" y="f252"/>
                  </a:cubicBezTo>
                  <a:cubicBezTo>
                    <a:pt x="f253" y="f254"/>
                    <a:pt x="f255" y="f256"/>
                    <a:pt x="f257" y="f258"/>
                  </a:cubicBezTo>
                  <a:cubicBezTo>
                    <a:pt x="f259" y="f260"/>
                    <a:pt x="f261" y="f262"/>
                    <a:pt x="f263" y="f264"/>
                  </a:cubicBezTo>
                  <a:lnTo>
                    <a:pt x="f265" y="f266"/>
                  </a:lnTo>
                  <a:lnTo>
                    <a:pt x="f267" y="f268"/>
                  </a:lnTo>
                  <a:cubicBezTo>
                    <a:pt x="f269" y="f270"/>
                    <a:pt x="f271" y="f272"/>
                    <a:pt x="f273" y="f274"/>
                  </a:cubicBezTo>
                  <a:cubicBezTo>
                    <a:pt x="f275" y="f276"/>
                    <a:pt x="f277" y="f278"/>
                    <a:pt x="f279" y="f280"/>
                  </a:cubicBezTo>
                  <a:cubicBezTo>
                    <a:pt x="f281" y="f282"/>
                    <a:pt x="f283" y="f284"/>
                    <a:pt x="f285" y="f286"/>
                  </a:cubicBezTo>
                  <a:lnTo>
                    <a:pt x="f287" y="f288"/>
                  </a:lnTo>
                  <a:lnTo>
                    <a:pt x="f289" y="f290"/>
                  </a:lnTo>
                  <a:cubicBezTo>
                    <a:pt x="f291" y="f292"/>
                    <a:pt x="f293" y="f294"/>
                    <a:pt x="f295" y="f296"/>
                  </a:cubicBezTo>
                  <a:cubicBezTo>
                    <a:pt x="f297" y="f298"/>
                    <a:pt x="f299" y="f300"/>
                    <a:pt x="f301" y="f302"/>
                  </a:cubicBezTo>
                  <a:lnTo>
                    <a:pt x="f303" y="f304"/>
                  </a:lnTo>
                  <a:lnTo>
                    <a:pt x="f305" y="f306"/>
                  </a:lnTo>
                  <a:cubicBezTo>
                    <a:pt x="f307" y="f308"/>
                    <a:pt x="f309" y="f310"/>
                    <a:pt x="f311" y="f312"/>
                  </a:cubicBezTo>
                  <a:cubicBezTo>
                    <a:pt x="f313" y="f314"/>
                    <a:pt x="f315" y="f316"/>
                    <a:pt x="f317" y="f318"/>
                  </a:cubicBezTo>
                  <a:lnTo>
                    <a:pt x="f319" y="f320"/>
                  </a:lnTo>
                  <a:lnTo>
                    <a:pt x="f321" y="f322"/>
                  </a:lnTo>
                  <a:cubicBezTo>
                    <a:pt x="f323" y="f324"/>
                    <a:pt x="f325" y="f326"/>
                    <a:pt x="f327" y="f328"/>
                  </a:cubicBezTo>
                  <a:cubicBezTo>
                    <a:pt x="f329" y="f330"/>
                    <a:pt x="f331" y="f332"/>
                    <a:pt x="f333" y="f334"/>
                  </a:cubicBezTo>
                  <a:lnTo>
                    <a:pt x="f335" y="f336"/>
                  </a:lnTo>
                  <a:lnTo>
                    <a:pt x="f337" y="f338"/>
                  </a:lnTo>
                  <a:lnTo>
                    <a:pt x="f339" y="f340"/>
                  </a:lnTo>
                  <a:cubicBezTo>
                    <a:pt x="f341" y="f342"/>
                    <a:pt x="f343" y="f344"/>
                    <a:pt x="f345" y="f346"/>
                  </a:cubicBezTo>
                  <a:cubicBezTo>
                    <a:pt x="f347" y="f348"/>
                    <a:pt x="f349" y="f350"/>
                    <a:pt x="f351" y="f352"/>
                  </a:cubicBezTo>
                  <a:lnTo>
                    <a:pt x="f353" y="f354"/>
                  </a:lnTo>
                  <a:lnTo>
                    <a:pt x="f355" y="f356"/>
                  </a:lnTo>
                  <a:cubicBezTo>
                    <a:pt x="f357" y="f358"/>
                    <a:pt x="f359" y="f360"/>
                    <a:pt x="f361" y="f362"/>
                  </a:cubicBezTo>
                  <a:cubicBezTo>
                    <a:pt x="f363" y="f364"/>
                    <a:pt x="f365" y="f366"/>
                    <a:pt x="f367" y="f368"/>
                  </a:cubicBezTo>
                  <a:cubicBezTo>
                    <a:pt x="f369" y="f370"/>
                    <a:pt x="f371" y="f372"/>
                    <a:pt x="f373" y="f374"/>
                  </a:cubicBezTo>
                  <a:cubicBezTo>
                    <a:pt x="f375" y="f376"/>
                    <a:pt x="f377" y="f378"/>
                    <a:pt x="f379" y="f380"/>
                  </a:cubicBezTo>
                  <a:close/>
                  <a:moveTo>
                    <a:pt x="f381" y="f5"/>
                  </a:moveTo>
                  <a:lnTo>
                    <a:pt x="f382" y="f5"/>
                  </a:lnTo>
                  <a:lnTo>
                    <a:pt x="f383" y="f384"/>
                  </a:lnTo>
                  <a:cubicBezTo>
                    <a:pt x="f385" y="f386"/>
                    <a:pt x="f387" y="f388"/>
                    <a:pt x="f389" y="f390"/>
                  </a:cubicBez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lnTo>
                    <a:pt x="f481" y="f7"/>
                  </a:lnTo>
                  <a:lnTo>
                    <a:pt x="f482" y="f7"/>
                  </a:lnTo>
                  <a:lnTo>
                    <a:pt x="f483" y="f20"/>
                  </a:lnTo>
                  <a:cubicBezTo>
                    <a:pt x="f484" y="f18"/>
                    <a:pt x="f5" y="f16"/>
                    <a:pt x="f5" y="f15"/>
                  </a:cubicBezTo>
                  <a:cubicBezTo>
                    <a:pt x="f5" y="f14"/>
                    <a:pt x="f485" y="f13"/>
                    <a:pt x="f486" y="f11"/>
                  </a:cubicBezTo>
                  <a:close/>
                </a:path>
              </a:pathLst>
            </a:custGeom>
            <a:solidFill>
              <a:srgbClr val="FFFFFF">
                <a:alpha val="5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0" name="Freeform: Shape 17">
              <a:extLst>
                <a:ext uri="{FF2B5EF4-FFF2-40B4-BE49-F238E27FC236}">
                  <a16:creationId xmlns:a16="http://schemas.microsoft.com/office/drawing/2014/main" id="{FB18BD05-A4F1-4FF1-860F-471BC0AE26F0}"/>
                </a:ext>
              </a:extLst>
            </p:cNvPr>
            <p:cNvSpPr/>
            <p:nvPr/>
          </p:nvSpPr>
          <p:spPr>
            <a:xfrm>
              <a:off x="1318436" y="3986"/>
              <a:ext cx="9747622" cy="6858000"/>
            </a:xfrm>
            <a:custGeom>
              <a:avLst/>
              <a:gdLst>
                <a:gd name="f0" fmla="val 10800000"/>
                <a:gd name="f1" fmla="val 5400000"/>
                <a:gd name="f2" fmla="val 180"/>
                <a:gd name="f3" fmla="val w"/>
                <a:gd name="f4" fmla="val h"/>
                <a:gd name="f5" fmla="val 0"/>
                <a:gd name="f6" fmla="val 9747620"/>
                <a:gd name="f7" fmla="val 6858000"/>
                <a:gd name="f8" fmla="val 7235453"/>
                <a:gd name="f9" fmla="val 7548130"/>
                <a:gd name="f10" fmla="val 7710334"/>
                <a:gd name="f11" fmla="val 111973"/>
                <a:gd name="f12" fmla="val 7770781"/>
                <a:gd name="f13" fmla="val 157314"/>
                <a:gd name="f14" fmla="val 7830282"/>
                <a:gd name="f15" fmla="val 203517"/>
                <a:gd name="f16" fmla="val 7889188"/>
                <a:gd name="f17" fmla="val 251542"/>
                <a:gd name="f18" fmla="val 7947894"/>
                <a:gd name="f19" fmla="val 299470"/>
                <a:gd name="f20" fmla="val 8005557"/>
                <a:gd name="f21" fmla="val 348453"/>
                <a:gd name="f22" fmla="val 8061828"/>
                <a:gd name="f23" fmla="val 398586"/>
                <a:gd name="f24" fmla="val 8090013"/>
                <a:gd name="f25" fmla="val 423605"/>
                <a:gd name="f26" fmla="val 8117948"/>
                <a:gd name="f27" fmla="val 448816"/>
                <a:gd name="f28" fmla="val 8145637"/>
                <a:gd name="f29" fmla="val 474218"/>
                <a:gd name="f30" fmla="val 8159506"/>
                <a:gd name="f31" fmla="val 486918"/>
                <a:gd name="f32" fmla="val 8173375"/>
                <a:gd name="f33" fmla="val 499764"/>
                <a:gd name="f34" fmla="val 8187242"/>
                <a:gd name="f35" fmla="val 512753"/>
                <a:gd name="f36" fmla="val 8228402"/>
                <a:gd name="f37" fmla="val 551575"/>
                <a:gd name="f38" fmla="val 8283082"/>
                <a:gd name="f39" fmla="val 603577"/>
                <a:gd name="f40" fmla="val 8336569"/>
                <a:gd name="f41" fmla="val 656778"/>
                <a:gd name="f42" fmla="val 8389211"/>
                <a:gd name="f43" fmla="val 710937"/>
                <a:gd name="f44" fmla="val 8415458"/>
                <a:gd name="f45" fmla="val 738065"/>
                <a:gd name="f46" fmla="val 8441455"/>
                <a:gd name="f47" fmla="val 765432"/>
                <a:gd name="f48" fmla="val 8467206"/>
                <a:gd name="f49" fmla="val 793088"/>
                <a:gd name="f50" fmla="val 8486791"/>
                <a:gd name="f51" fmla="val 814223"/>
                <a:gd name="f52" fmla="val 8505979"/>
                <a:gd name="f53" fmla="val 835409"/>
                <a:gd name="f54" fmla="val 8543509"/>
                <a:gd name="f55" fmla="val 877346"/>
                <a:gd name="f56" fmla="val 8593418"/>
                <a:gd name="f57" fmla="val 933423"/>
                <a:gd name="f58" fmla="val 8642579"/>
                <a:gd name="f59" fmla="val 990601"/>
                <a:gd name="f60" fmla="val 8690549"/>
                <a:gd name="f61" fmla="val 1048978"/>
                <a:gd name="f62" fmla="val 8714558"/>
                <a:gd name="f63" fmla="val 1078168"/>
                <a:gd name="f64" fmla="val 8738368"/>
                <a:gd name="f65" fmla="val 1107644"/>
                <a:gd name="f66" fmla="val 8761732"/>
                <a:gd name="f67" fmla="val 1137502"/>
                <a:gd name="f68" fmla="val 8796379"/>
                <a:gd name="f69" fmla="val 1182077"/>
                <a:gd name="f70" fmla="val 8830678"/>
                <a:gd name="f71" fmla="val 1226986"/>
                <a:gd name="f72" fmla="val 8876112"/>
                <a:gd name="f73" fmla="val 1287185"/>
                <a:gd name="f74" fmla="val 8920304"/>
                <a:gd name="f75" fmla="val 1348532"/>
                <a:gd name="f76" fmla="val 8963353"/>
                <a:gd name="f77" fmla="val 1410936"/>
                <a:gd name="f78" fmla="val 8984727"/>
                <a:gd name="f79" fmla="val 1442137"/>
                <a:gd name="f80" fmla="val 9005954"/>
                <a:gd name="f81" fmla="val 1473915"/>
                <a:gd name="f82" fmla="val 9026483"/>
                <a:gd name="f83" fmla="val 1505499"/>
                <a:gd name="f84" fmla="val 9057004"/>
                <a:gd name="f85" fmla="val 1552613"/>
                <a:gd name="f86" fmla="val 9067245"/>
                <a:gd name="f87" fmla="val 1568525"/>
                <a:gd name="f88" fmla="val 9077336"/>
                <a:gd name="f89" fmla="val 1584534"/>
                <a:gd name="f90" fmla="val 9087278"/>
                <a:gd name="f91" fmla="val 1600542"/>
                <a:gd name="f92" fmla="val 9127145"/>
                <a:gd name="f93" fmla="val 1664766"/>
                <a:gd name="f94" fmla="val 9165966"/>
                <a:gd name="f95" fmla="val 1729613"/>
                <a:gd name="f96" fmla="val 9202851"/>
                <a:gd name="f97" fmla="val 1795515"/>
                <a:gd name="f98" fmla="val 9221342"/>
                <a:gd name="f99" fmla="val 1828491"/>
                <a:gd name="f100" fmla="val 9239437"/>
                <a:gd name="f101" fmla="val 1861417"/>
                <a:gd name="f102" fmla="val 9257332"/>
                <a:gd name="f103" fmla="val 1894920"/>
                <a:gd name="f104" fmla="val 9283778"/>
                <a:gd name="f105" fmla="val 1945436"/>
                <a:gd name="f106" fmla="val 9309428"/>
                <a:gd name="f107" fmla="val 1996193"/>
                <a:gd name="f108" fmla="val 9343280"/>
                <a:gd name="f109" fmla="val 2064013"/>
                <a:gd name="f110" fmla="val 9375491"/>
                <a:gd name="f111" fmla="val 2132695"/>
                <a:gd name="f112" fmla="val 9405714"/>
                <a:gd name="f113" fmla="val 2202191"/>
                <a:gd name="f114" fmla="val 9466260"/>
                <a:gd name="f115" fmla="val 2341183"/>
                <a:gd name="f116" fmla="val 9520493"/>
                <a:gd name="f117" fmla="val 2483053"/>
                <a:gd name="f118" fmla="val 9566524"/>
                <a:gd name="f119" fmla="val 2627653"/>
                <a:gd name="f120" fmla="val 9572289"/>
                <a:gd name="f121" fmla="val 2645675"/>
                <a:gd name="f122" fmla="val 9578056"/>
                <a:gd name="f123" fmla="val 2663792"/>
                <a:gd name="f124" fmla="val 9583573"/>
                <a:gd name="f125" fmla="val 2682195"/>
                <a:gd name="f126" fmla="val 9591974"/>
                <a:gd name="f127" fmla="val 2709707"/>
                <a:gd name="f128" fmla="val 9600027"/>
                <a:gd name="f129" fmla="val 2737650"/>
                <a:gd name="f130" fmla="val 9610416"/>
                <a:gd name="f131" fmla="val 2774171"/>
                <a:gd name="f132" fmla="val 9620358"/>
                <a:gd name="f133" fmla="val 2810884"/>
                <a:gd name="f134" fmla="val 9629803"/>
                <a:gd name="f135" fmla="val 2847694"/>
                <a:gd name="f136" fmla="val 9648692"/>
                <a:gd name="f137" fmla="val 2921312"/>
                <a:gd name="f138" fmla="val 9665196"/>
                <a:gd name="f139" fmla="val 2995506"/>
                <a:gd name="f140" fmla="val 9679909"/>
                <a:gd name="f141" fmla="val 3070131"/>
                <a:gd name="f142" fmla="val 9683587"/>
                <a:gd name="f143" fmla="val 3088775"/>
                <a:gd name="f144" fmla="val 9687118"/>
                <a:gd name="f145" fmla="val 3107418"/>
                <a:gd name="f146" fmla="val 9690498"/>
                <a:gd name="f147" fmla="val 3126159"/>
                <a:gd name="f148" fmla="val 9700390"/>
                <a:gd name="f149" fmla="val 3181805"/>
                <a:gd name="f150" fmla="val 9703670"/>
                <a:gd name="f151" fmla="val 3201120"/>
                <a:gd name="f152" fmla="val 9706952"/>
                <a:gd name="f153" fmla="val 3222112"/>
                <a:gd name="f154" fmla="val 9709685"/>
                <a:gd name="f155" fmla="val 3243392"/>
                <a:gd name="f156" fmla="val 9713016"/>
                <a:gd name="f157" fmla="val 3267597"/>
                <a:gd name="f158" fmla="val 9716844"/>
                <a:gd name="f159" fmla="val 3294437"/>
                <a:gd name="f160" fmla="val 9718186"/>
                <a:gd name="f161" fmla="val 3303926"/>
                <a:gd name="f162" fmla="val 9719527"/>
                <a:gd name="f163" fmla="val 3313895"/>
                <a:gd name="f164" fmla="val 9720820"/>
                <a:gd name="f165" fmla="val 3324488"/>
                <a:gd name="f166" fmla="val 9722709"/>
                <a:gd name="f167" fmla="val 3340737"/>
                <a:gd name="f168" fmla="val 9724301"/>
                <a:gd name="f169" fmla="val 3356361"/>
                <a:gd name="f170" fmla="val 9730166"/>
                <a:gd name="f171" fmla="val 3412197"/>
                <a:gd name="f172" fmla="val 9732005"/>
                <a:gd name="f173" fmla="val 3430842"/>
                <a:gd name="f174" fmla="val 9734291"/>
                <a:gd name="f175" fmla="val 3449342"/>
                <a:gd name="f176" fmla="val 9735783"/>
                <a:gd name="f177" fmla="val 3468083"/>
                <a:gd name="f178" fmla="val 9739760"/>
                <a:gd name="f179" fmla="val 3524399"/>
                <a:gd name="f180" fmla="val 9741748"/>
                <a:gd name="f181" fmla="val 3552580"/>
                <a:gd name="f182" fmla="val 9742742"/>
                <a:gd name="f183" fmla="val 3566672"/>
                <a:gd name="f184" fmla="val 9743488"/>
                <a:gd name="f185" fmla="val 3581865"/>
                <a:gd name="f186" fmla="val 9744731"/>
                <a:gd name="f187" fmla="val 3611341"/>
                <a:gd name="f188" fmla="val 9745725"/>
                <a:gd name="f189" fmla="val 3639715"/>
                <a:gd name="f190" fmla="val 9746868"/>
                <a:gd name="f191" fmla="val 3677579"/>
                <a:gd name="f192" fmla="val 9747514"/>
                <a:gd name="f193" fmla="val 3715587"/>
                <a:gd name="f194" fmla="val 9747613"/>
                <a:gd name="f195" fmla="val 3753786"/>
                <a:gd name="f196" fmla="val 9747763"/>
                <a:gd name="f197" fmla="val 3830232"/>
                <a:gd name="f198" fmla="val 9745675"/>
                <a:gd name="f199" fmla="val 3906870"/>
                <a:gd name="f200" fmla="val 9740405"/>
                <a:gd name="f201" fmla="val 3984609"/>
                <a:gd name="f202" fmla="val 9736329"/>
                <a:gd name="f203" fmla="val 4038434"/>
                <a:gd name="f204" fmla="val 9735087"/>
                <a:gd name="f205" fmla="val 4055976"/>
                <a:gd name="f206" fmla="val 9733794"/>
                <a:gd name="f207" fmla="val 4076346"/>
                <a:gd name="f208" fmla="val 9731408"/>
                <a:gd name="f209" fmla="val 4099446"/>
                <a:gd name="f210" fmla="val 9717987"/>
                <a:gd name="f211" fmla="val 4213325"/>
                <a:gd name="f212" fmla="val 9717441"/>
                <a:gd name="f213" fmla="val 4217926"/>
                <a:gd name="f214" fmla="val 9716943"/>
                <a:gd name="f215" fmla="val 4222527"/>
                <a:gd name="f216" fmla="val 9716297"/>
                <a:gd name="f217" fmla="val 4227129"/>
                <a:gd name="f218" fmla="val 9714110"/>
                <a:gd name="f219" fmla="val 4240981"/>
                <a:gd name="f220" fmla="val 9709785"/>
                <a:gd name="f221" fmla="val 4268731"/>
                <a:gd name="f222" fmla="val 9701086"/>
                <a:gd name="f223" fmla="val 4324185"/>
                <a:gd name="f224" fmla="val 9698699"/>
                <a:gd name="f225" fmla="val 4338994"/>
                <a:gd name="f226" fmla="val 9695966"/>
                <a:gd name="f227" fmla="val 4355050"/>
                <a:gd name="f228" fmla="val 9694077"/>
                <a:gd name="f229" fmla="val 4365547"/>
                <a:gd name="f230" fmla="val 9692188"/>
                <a:gd name="f231" fmla="val 4375516"/>
                <a:gd name="f232" fmla="val 9690299"/>
                <a:gd name="f233" fmla="val 4385054"/>
                <a:gd name="f234" fmla="val 4437919"/>
                <a:gd name="f235" fmla="val 9677871"/>
                <a:gd name="f236" fmla="val 4448320"/>
                <a:gd name="f237" fmla="val 9675735"/>
                <a:gd name="f238" fmla="val 4458097"/>
                <a:gd name="f239" fmla="val 9673647"/>
                <a:gd name="f240" fmla="val 4468162"/>
                <a:gd name="f241" fmla="val 9667532"/>
                <a:gd name="f242" fmla="val 4496296"/>
                <a:gd name="f243" fmla="val 9663406"/>
                <a:gd name="f244" fmla="val 4514941"/>
                <a:gd name="f245" fmla="val 9659081"/>
                <a:gd name="f246" fmla="val 4533585"/>
                <a:gd name="f247" fmla="val 9654658"/>
                <a:gd name="f248" fmla="val 4552277"/>
                <a:gd name="f249" fmla="val 9645760"/>
                <a:gd name="f250" fmla="val 4589613"/>
                <a:gd name="f251" fmla="val 9636265"/>
                <a:gd name="f252" fmla="val 4627045"/>
                <a:gd name="f253" fmla="val 9625876"/>
                <a:gd name="f254" fmla="val 4664478"/>
                <a:gd name="f255" fmla="val 9605048"/>
                <a:gd name="f256" fmla="val 4739247"/>
                <a:gd name="f257" fmla="val 9581088"/>
                <a:gd name="f258" fmla="val 4814303"/>
                <a:gd name="f259" fmla="val 9552803"/>
                <a:gd name="f260" fmla="val 4888737"/>
                <a:gd name="f261" fmla="val 9524668"/>
                <a:gd name="f262" fmla="val 4962930"/>
                <a:gd name="f263" fmla="val 9492109"/>
                <a:gd name="f264" fmla="val 5037459"/>
                <a:gd name="f265" fmla="val 9452639"/>
                <a:gd name="f266" fmla="val 5110934"/>
                <a:gd name="f267" fmla="val 9432905"/>
                <a:gd name="f268" fmla="val 5147695"/>
                <a:gd name="f269" fmla="val 9411431"/>
                <a:gd name="f270" fmla="val 5184169"/>
                <a:gd name="f271" fmla="val 9388017"/>
                <a:gd name="f272" fmla="val 5220020"/>
                <a:gd name="f273" fmla="val 9382201"/>
                <a:gd name="f274" fmla="val 5228982"/>
                <a:gd name="f275" fmla="val 9376236"/>
                <a:gd name="f276" fmla="val 5237945"/>
                <a:gd name="f277" fmla="val 9370073"/>
                <a:gd name="f278" fmla="val 5246811"/>
                <a:gd name="f279" fmla="val 9360926"/>
                <a:gd name="f280" fmla="val 5260040"/>
                <a:gd name="f281" fmla="val 9351829"/>
                <a:gd name="f282" fmla="val 5272646"/>
                <a:gd name="f283" fmla="val 9339700"/>
                <a:gd name="f284" fmla="val 5289468"/>
                <a:gd name="f285" fmla="val 9327174"/>
                <a:gd name="f286" fmla="val 5306387"/>
                <a:gd name="f287" fmla="val 9313305"/>
                <a:gd name="f288" fmla="val 5323881"/>
                <a:gd name="f289" fmla="val 9258625"/>
                <a:gd name="f290" fmla="val 5393042"/>
                <a:gd name="f291" fmla="val 9196489"/>
                <a:gd name="f292" fmla="val 5455445"/>
                <a:gd name="f293" fmla="val 9130375"/>
                <a:gd name="f294" fmla="val 5510802"/>
                <a:gd name="f295" fmla="val 9097319"/>
                <a:gd name="f296" fmla="val 5538505"/>
                <a:gd name="f297" fmla="val 9063268"/>
                <a:gd name="f298" fmla="val 5564530"/>
                <a:gd name="f299" fmla="val 9028422"/>
                <a:gd name="f300" fmla="val 5588878"/>
                <a:gd name="f301" fmla="val 9019723"/>
                <a:gd name="f302" fmla="val 5595109"/>
                <a:gd name="f303" fmla="val 9011074"/>
                <a:gd name="f304" fmla="val 5600909"/>
                <a:gd name="f305" fmla="val 9002424"/>
                <a:gd name="f306" fmla="val 5606707"/>
                <a:gd name="f307" fmla="val 8993774"/>
                <a:gd name="f308" fmla="val 5612603"/>
                <a:gd name="f309" fmla="val 8985124"/>
                <a:gd name="f310" fmla="val 5618211"/>
                <a:gd name="f311" fmla="val 8976525"/>
                <a:gd name="f312" fmla="val 5623866"/>
                <a:gd name="f313" fmla="val 8959277"/>
                <a:gd name="f314" fmla="val 5635130"/>
                <a:gd name="f315" fmla="val 8941629"/>
                <a:gd name="f316" fmla="val 5646201"/>
                <a:gd name="f317" fmla="val 8924181"/>
                <a:gd name="f318" fmla="val 5656793"/>
                <a:gd name="f319" fmla="val 8854291"/>
                <a:gd name="f320" fmla="val 5699259"/>
                <a:gd name="f321" fmla="val 8784946"/>
                <a:gd name="f322" fmla="val 5736451"/>
                <a:gd name="f323" fmla="val 8717291"/>
                <a:gd name="f324" fmla="val 5771582"/>
                <a:gd name="f325" fmla="val 8617129"/>
                <a:gd name="f326" fmla="val 5823105"/>
                <a:gd name="f327" fmla="val 8518207"/>
                <a:gd name="f328" fmla="val 5873671"/>
                <a:gd name="f329" fmla="val 8391200"/>
                <a:gd name="f330" fmla="val 5939188"/>
                <a:gd name="f331" fmla="val 8267922"/>
                <a:gd name="f332" fmla="val 6009788"/>
                <a:gd name="f333" fmla="val 8150558"/>
                <a:gd name="f334" fmla="val 6086761"/>
                <a:gd name="f335" fmla="val 8091901"/>
                <a:gd name="f336" fmla="val 6125248"/>
                <a:gd name="f337" fmla="val 8034736"/>
                <a:gd name="f338" fmla="val 6165317"/>
                <a:gd name="f339" fmla="val 7979410"/>
                <a:gd name="f340" fmla="val 6207158"/>
                <a:gd name="f341" fmla="val 7965739"/>
                <a:gd name="f342" fmla="val 6217750"/>
                <a:gd name="f343" fmla="val 7951771"/>
                <a:gd name="f344" fmla="val 6228103"/>
                <a:gd name="f345" fmla="val 7938300"/>
                <a:gd name="f346" fmla="val 6238887"/>
                <a:gd name="f347" fmla="val 7897936"/>
                <a:gd name="f348" fmla="val 6271286"/>
                <a:gd name="f349" fmla="val 7858367"/>
                <a:gd name="f350" fmla="val 6304357"/>
                <a:gd name="f351" fmla="val 7819048"/>
                <a:gd name="f352" fmla="val 6338770"/>
                <a:gd name="f353" fmla="val 7804882"/>
                <a:gd name="f354" fmla="val 6351232"/>
                <a:gd name="f355" fmla="val 7792105"/>
                <a:gd name="f356" fmla="val 6362591"/>
                <a:gd name="f357" fmla="val 7778882"/>
                <a:gd name="f358" fmla="val 6374477"/>
                <a:gd name="f359" fmla="val 7739563"/>
                <a:gd name="f360" fmla="val 6410328"/>
                <a:gd name="f361" fmla="val 7713366"/>
                <a:gd name="f362" fmla="val 6434485"/>
                <a:gd name="f363" fmla="val 7687168"/>
                <a:gd name="f364" fmla="val 6459120"/>
                <a:gd name="f365" fmla="val 7660824"/>
                <a:gd name="f366" fmla="val 6484138"/>
                <a:gd name="f367" fmla="val 7502302"/>
                <a:gd name="f368" fmla="val 6636360"/>
                <a:gd name="f369" fmla="val 7273394"/>
                <a:gd name="f370" fmla="val 6780690"/>
                <a:gd name="f371" fmla="val 6854939"/>
                <a:gd name="f372" fmla="val 6783597"/>
                <a:gd name="f373" fmla="val 6880688"/>
                <a:gd name="f374" fmla="val 6757810"/>
                <a:gd name="f375" fmla="val 6906338"/>
                <a:gd name="f376" fmla="val 6732265"/>
                <a:gd name="f377" fmla="val 6932087"/>
                <a:gd name="f378" fmla="val 6705809"/>
                <a:gd name="f379" fmla="val 7241130"/>
                <a:gd name="f380" fmla="val 6390965"/>
                <a:gd name="f381" fmla="val 7397564"/>
                <a:gd name="f382" fmla="val 6233087"/>
                <a:gd name="f383" fmla="val 7424009"/>
                <a:gd name="f384" fmla="val 6206679"/>
                <a:gd name="f385" fmla="val 7450802"/>
                <a:gd name="f386" fmla="val 6180175"/>
                <a:gd name="f387" fmla="val 7478142"/>
                <a:gd name="f388" fmla="val 6153670"/>
                <a:gd name="f389" fmla="val 7519600"/>
                <a:gd name="f390" fmla="val 6113937"/>
                <a:gd name="f391" fmla="val 7533469"/>
                <a:gd name="f392" fmla="val 6100805"/>
                <a:gd name="f393" fmla="val 7547934"/>
                <a:gd name="f394" fmla="val 6087288"/>
                <a:gd name="f395" fmla="val 7561207"/>
                <a:gd name="f396" fmla="val 6075067"/>
                <a:gd name="f397" fmla="val 7604204"/>
                <a:gd name="f398" fmla="val 6035526"/>
                <a:gd name="f399" fmla="val 7648644"/>
                <a:gd name="f400" fmla="val 5996416"/>
                <a:gd name="f401" fmla="val 7663608"/>
                <a:gd name="f402" fmla="val 5983570"/>
                <a:gd name="f403" fmla="val 7678768"/>
                <a:gd name="f404" fmla="val 5971013"/>
                <a:gd name="f405" fmla="val 7693830"/>
                <a:gd name="f406" fmla="val 5958264"/>
                <a:gd name="f407" fmla="val 7708942"/>
                <a:gd name="f408" fmla="val 5945611"/>
                <a:gd name="f409" fmla="val 7724352"/>
                <a:gd name="f410" fmla="val 5933485"/>
                <a:gd name="f411" fmla="val 7739662"/>
                <a:gd name="f412" fmla="val 5921073"/>
                <a:gd name="f413" fmla="val 7801154"/>
                <a:gd name="f414" fmla="val 5872088"/>
                <a:gd name="f415" fmla="val 7864234"/>
                <a:gd name="f416" fmla="val 5825502"/>
                <a:gd name="f417" fmla="val 7928458"/>
                <a:gd name="f418" fmla="val 5781025"/>
                <a:gd name="f419" fmla="val 8057005"/>
                <a:gd name="f420" fmla="val 5692164"/>
                <a:gd name="f421" fmla="val 8190077"/>
                <a:gd name="f422" fmla="val 5611500"/>
                <a:gd name="f423" fmla="val 8325882"/>
                <a:gd name="f424" fmla="val 5537450"/>
                <a:gd name="f425" fmla="val 8424555"/>
                <a:gd name="f426" fmla="val 5484106"/>
                <a:gd name="f427" fmla="val 8521737"/>
                <a:gd name="f428" fmla="val 5431289"/>
                <a:gd name="f429" fmla="val 8585315"/>
                <a:gd name="f430" fmla="val 5396349"/>
                <a:gd name="f431" fmla="val 8646456"/>
                <a:gd name="f432" fmla="val 5361840"/>
                <a:gd name="f433" fmla="val 8702677"/>
                <a:gd name="f434" fmla="val 5325942"/>
                <a:gd name="f435" fmla="val 8716795"/>
                <a:gd name="f436" fmla="val 5316931"/>
                <a:gd name="f437" fmla="val 8730365"/>
                <a:gd name="f438" fmla="val 5308017"/>
                <a:gd name="f439" fmla="val 8743986"/>
                <a:gd name="f440" fmla="val 5298717"/>
                <a:gd name="f441" fmla="val 8750747"/>
                <a:gd name="f442" fmla="val 5294069"/>
                <a:gd name="f443" fmla="val 8757606"/>
                <a:gd name="f444" fmla="val 5289420"/>
                <a:gd name="f445" fmla="val 8764167"/>
                <a:gd name="f446" fmla="val 5284723"/>
                <a:gd name="f447" fmla="val 8770778"/>
                <a:gd name="f448" fmla="val 5280074"/>
                <a:gd name="f449" fmla="val 8777440"/>
                <a:gd name="f450" fmla="val 5275377"/>
                <a:gd name="f451" fmla="val 8783704"/>
                <a:gd name="f452" fmla="val 5270679"/>
                <a:gd name="f453" fmla="val 8809155"/>
                <a:gd name="f454" fmla="val 5251987"/>
                <a:gd name="f455" fmla="val 8833611"/>
                <a:gd name="f456" fmla="val 5232577"/>
                <a:gd name="f457" fmla="val 8856776"/>
                <a:gd name="f458" fmla="val 5212399"/>
                <a:gd name="f459" fmla="val 8903104"/>
                <a:gd name="f460" fmla="val 5172043"/>
                <a:gd name="f461" fmla="val 8944463"/>
                <a:gd name="f462" fmla="val 5128668"/>
                <a:gd name="f463" fmla="val 8979856"/>
                <a:gd name="f464" fmla="val 5082081"/>
                <a:gd name="f465" fmla="val 8988555"/>
                <a:gd name="f466" fmla="val 5070722"/>
                <a:gd name="f467" fmla="val 8997602"/>
                <a:gd name="f468" fmla="val 5057973"/>
                <a:gd name="f469" fmla="val 9006699"/>
                <a:gd name="f470" fmla="val 5044984"/>
                <a:gd name="f471" fmla="val 9013509"/>
                <a:gd name="f472" fmla="val 5035254"/>
                <a:gd name="f473" fmla="val 9019773"/>
                <a:gd name="f474" fmla="val 5025812"/>
                <a:gd name="f475" fmla="val 9023997"/>
                <a:gd name="f476" fmla="val 5019629"/>
                <a:gd name="f477" fmla="val 9028073"/>
                <a:gd name="f478" fmla="val 5013254"/>
                <a:gd name="f479" fmla="val 9032050"/>
                <a:gd name="f480" fmla="val 5006833"/>
                <a:gd name="f481" fmla="val 9048206"/>
                <a:gd name="f482" fmla="val 4981238"/>
                <a:gd name="f483" fmla="val 9063417"/>
                <a:gd name="f484" fmla="val 4954542"/>
                <a:gd name="f485" fmla="val 9077733"/>
                <a:gd name="f486" fmla="val 4926839"/>
                <a:gd name="f487" fmla="val 9106415"/>
                <a:gd name="f488" fmla="val 4871434"/>
                <a:gd name="f489" fmla="val 9131469"/>
                <a:gd name="f490" fmla="val 4812050"/>
                <a:gd name="f491" fmla="val 9154285"/>
                <a:gd name="f492" fmla="val 4750223"/>
                <a:gd name="f493" fmla="val 9176904"/>
                <a:gd name="f494" fmla="val 4688586"/>
                <a:gd name="f495" fmla="val 9196537"/>
                <a:gd name="f496" fmla="val 4625032"/>
                <a:gd name="f497" fmla="val 9213936"/>
                <a:gd name="f498" fmla="val 4559945"/>
                <a:gd name="f499" fmla="val 9222635"/>
                <a:gd name="f500" fmla="val 4527402"/>
                <a:gd name="f501" fmla="val 9230887"/>
                <a:gd name="f502" fmla="val 4494523"/>
                <a:gd name="f503" fmla="val 9238592"/>
                <a:gd name="f504" fmla="val 4461357"/>
                <a:gd name="f505" fmla="val 9242419"/>
                <a:gd name="f506" fmla="val 4444773"/>
                <a:gd name="f507" fmla="val 9246147"/>
                <a:gd name="f508" fmla="val 4428094"/>
                <a:gd name="f509" fmla="val 9249776"/>
                <a:gd name="f510" fmla="val 4411319"/>
                <a:gd name="f511" fmla="val 9255046"/>
                <a:gd name="f512" fmla="val 4386299"/>
                <a:gd name="f513" fmla="val 9259718"/>
                <a:gd name="f514" fmla="val 4363342"/>
                <a:gd name="f515" fmla="val 9269959"/>
                <a:gd name="f516" fmla="val 4309566"/>
                <a:gd name="f517" fmla="val 9274233"/>
                <a:gd name="f518" fmla="val 4286176"/>
                <a:gd name="f519" fmla="val 9276022"/>
                <a:gd name="f520" fmla="val 4275489"/>
                <a:gd name="f521" fmla="val 9277861"/>
                <a:gd name="f522" fmla="val 4263506"/>
                <a:gd name="f523" fmla="val 9286014"/>
                <a:gd name="f524" fmla="val 4211696"/>
                <a:gd name="f525" fmla="val 9290092"/>
                <a:gd name="f526" fmla="val 4185767"/>
                <a:gd name="f527" fmla="val 9292128"/>
                <a:gd name="f528" fmla="val 4172826"/>
                <a:gd name="f529" fmla="val 9292774"/>
                <a:gd name="f530" fmla="val 4168464"/>
                <a:gd name="f531" fmla="val 9293173"/>
                <a:gd name="f532" fmla="val 4164055"/>
                <a:gd name="f533" fmla="val 9293720"/>
                <a:gd name="f534" fmla="val 4159693"/>
                <a:gd name="f535" fmla="val 9305650"/>
                <a:gd name="f536" fmla="val 4057941"/>
                <a:gd name="f537" fmla="val 9306991"/>
                <a:gd name="f538" fmla="val 4045048"/>
                <a:gd name="f539" fmla="val 9308085"/>
                <a:gd name="f540" fmla="val 4029328"/>
                <a:gd name="f541" fmla="val 9309378"/>
                <a:gd name="f542" fmla="val 4010779"/>
                <a:gd name="f543" fmla="val 9313454"/>
                <a:gd name="f544" fmla="val 3956428"/>
                <a:gd name="f545" fmla="val 9318326"/>
                <a:gd name="f546" fmla="val 3889806"/>
                <a:gd name="f547" fmla="val 9320611"/>
                <a:gd name="f548" fmla="val 3821796"/>
                <a:gd name="f549" fmla="val 9320811"/>
                <a:gd name="f550" fmla="val 3753546"/>
                <a:gd name="f551" fmla="val 9320910"/>
                <a:gd name="f552" fmla="val 3719373"/>
                <a:gd name="f553" fmla="val 9320513"/>
                <a:gd name="f554" fmla="val 3685056"/>
                <a:gd name="f555" fmla="val 9319617"/>
                <a:gd name="f556" fmla="val 3650643"/>
                <a:gd name="f557" fmla="val 9318176"/>
                <a:gd name="f558" fmla="val 3600030"/>
                <a:gd name="f559" fmla="val 9317778"/>
                <a:gd name="f560" fmla="val 3588096"/>
                <a:gd name="f561" fmla="val 9316983"/>
                <a:gd name="f562" fmla="val 3575107"/>
                <a:gd name="f563" fmla="val 9315443"/>
                <a:gd name="f564" fmla="val 3549130"/>
                <a:gd name="f565" fmla="val 9312311"/>
                <a:gd name="f566" fmla="val 3497176"/>
                <a:gd name="f567" fmla="val 9311118"/>
                <a:gd name="f568" fmla="val 3479825"/>
                <a:gd name="f569" fmla="val 9309129"/>
                <a:gd name="f570" fmla="val 3462427"/>
                <a:gd name="f571" fmla="val 9307587"/>
                <a:gd name="f572" fmla="val 3445029"/>
                <a:gd name="f573" fmla="val 9302618"/>
                <a:gd name="f574" fmla="val 3392835"/>
                <a:gd name="f575" fmla="val 9301574"/>
                <a:gd name="f576" fmla="val 3381476"/>
                <a:gd name="f577" fmla="val 9300430"/>
                <a:gd name="f578" fmla="val 3370740"/>
                <a:gd name="f579" fmla="val 9297547"/>
                <a:gd name="f580" fmla="val 3346966"/>
                <a:gd name="f581" fmla="val 9294017"/>
                <a:gd name="f582" fmla="val 3320030"/>
                <a:gd name="f583" fmla="val 9290439"/>
                <a:gd name="f584" fmla="val 3290410"/>
                <a:gd name="f585" fmla="val 9288849"/>
                <a:gd name="f586" fmla="val 3275745"/>
                <a:gd name="f587" fmla="val 9286761"/>
                <a:gd name="f588" fmla="val 3260934"/>
                <a:gd name="f589" fmla="val 9284275"/>
                <a:gd name="f590" fmla="val 3244544"/>
                <a:gd name="f591" fmla="val 9275974"/>
                <a:gd name="f592" fmla="val 3193116"/>
                <a:gd name="f593" fmla="val 9273189"/>
                <a:gd name="f594" fmla="val 3176197"/>
                <a:gd name="f595" fmla="val 9270256"/>
                <a:gd name="f596" fmla="val 3159230"/>
                <a:gd name="f597" fmla="val 9267224"/>
                <a:gd name="f598" fmla="val 3142264"/>
                <a:gd name="f599" fmla="val 9255146"/>
                <a:gd name="f600" fmla="val 3074493"/>
                <a:gd name="f601" fmla="val 9240929"/>
                <a:gd name="f602" fmla="val 3007057"/>
                <a:gd name="f603" fmla="val 9225320"/>
                <a:gd name="f604" fmla="val 2939909"/>
                <a:gd name="f605" fmla="val 9217465"/>
                <a:gd name="f606" fmla="val 2906311"/>
                <a:gd name="f607" fmla="val 9209214"/>
                <a:gd name="f608" fmla="val 2872809"/>
                <a:gd name="f609" fmla="val 9200466"/>
                <a:gd name="f610" fmla="val 2839449"/>
                <a:gd name="f611" fmla="val 9193953"/>
                <a:gd name="f612" fmla="val 2814958"/>
                <a:gd name="f613" fmla="val 9186993"/>
                <a:gd name="f614" fmla="val 2790276"/>
                <a:gd name="f615" fmla="val 9182471"/>
                <a:gd name="f616" fmla="val 2773836"/>
                <a:gd name="f617" fmla="val 9177599"/>
                <a:gd name="f618" fmla="val 2757252"/>
                <a:gd name="f619" fmla="val 9172628"/>
                <a:gd name="f620" fmla="val 2740621"/>
                <a:gd name="f621" fmla="val 9133110"/>
                <a:gd name="f622" fmla="val 2607859"/>
                <a:gd name="f623" fmla="val 9087527"/>
                <a:gd name="f624" fmla="val 2476533"/>
                <a:gd name="f625" fmla="val 9035082"/>
                <a:gd name="f626" fmla="val 2347463"/>
                <a:gd name="f627" fmla="val 9008836"/>
                <a:gd name="f628" fmla="val 2282951"/>
                <a:gd name="f629" fmla="val 8981298"/>
                <a:gd name="f630" fmla="val 2218870"/>
                <a:gd name="f631" fmla="val 8952118"/>
                <a:gd name="f632" fmla="val 2155413"/>
                <a:gd name="f633" fmla="val 8929948"/>
                <a:gd name="f634" fmla="val 2107915"/>
                <a:gd name="f635" fmla="val 8907429"/>
                <a:gd name="f636" fmla="val 2060753"/>
                <a:gd name="f637" fmla="val 8892170"/>
                <a:gd name="f638" fmla="val 2029408"/>
                <a:gd name="f639" fmla="val 8876411"/>
                <a:gd name="f640" fmla="val 1997726"/>
                <a:gd name="f641" fmla="val 8860404"/>
                <a:gd name="f642" fmla="val 1966478"/>
                <a:gd name="f643" fmla="val 8828243"/>
                <a:gd name="f644" fmla="val 1903931"/>
                <a:gd name="f645" fmla="val 8795336"/>
                <a:gd name="f646" fmla="val 1841670"/>
                <a:gd name="f647" fmla="val 8760788"/>
                <a:gd name="f648" fmla="val 1780274"/>
                <a:gd name="f649" fmla="val 8734740"/>
                <a:gd name="f650" fmla="val 1734311"/>
                <a:gd name="f651" fmla="val 8708046"/>
                <a:gd name="f652" fmla="val 1687963"/>
                <a:gd name="f653" fmla="val 8690300"/>
                <a:gd name="f654" fmla="val 1657337"/>
                <a:gd name="f655" fmla="val 8672455"/>
                <a:gd name="f656" fmla="val 1627334"/>
                <a:gd name="f657" fmla="val 8654062"/>
                <a:gd name="f658" fmla="val 1597234"/>
                <a:gd name="f659" fmla="val 8617575"/>
                <a:gd name="f660" fmla="val 1536988"/>
                <a:gd name="f661" fmla="val 8579398"/>
                <a:gd name="f662" fmla="val 1477365"/>
                <a:gd name="f663" fmla="val 8540278"/>
                <a:gd name="f664" fmla="val 1418077"/>
                <a:gd name="f665" fmla="val 8510701"/>
                <a:gd name="f666" fmla="val 1373695"/>
                <a:gd name="f667" fmla="val 8480676"/>
                <a:gd name="f668" fmla="val 1329457"/>
                <a:gd name="f669" fmla="val 8460643"/>
                <a:gd name="f670" fmla="val 1300269"/>
                <a:gd name="f671" fmla="val 8440411"/>
                <a:gd name="f672" fmla="val 1271224"/>
                <a:gd name="f673" fmla="val 8419782"/>
                <a:gd name="f674" fmla="val 1242275"/>
                <a:gd name="f675" fmla="val 8378476"/>
                <a:gd name="f676" fmla="val 1184425"/>
                <a:gd name="f677" fmla="val 8335923"/>
                <a:gd name="f678" fmla="val 1127006"/>
                <a:gd name="f679" fmla="val 8292478"/>
                <a:gd name="f680" fmla="val 1069875"/>
                <a:gd name="f681" fmla="val 8259620"/>
                <a:gd name="f682" fmla="val 1027123"/>
                <a:gd name="f683" fmla="val 8243416"/>
                <a:gd name="f684" fmla="val 1006130"/>
                <a:gd name="f685" fmla="val 8227110"/>
                <a:gd name="f686" fmla="val 985473"/>
                <a:gd name="f687" fmla="val 8204890"/>
                <a:gd name="f688" fmla="val 957483"/>
                <a:gd name="f689" fmla="val 8182422"/>
                <a:gd name="f690" fmla="val 929684"/>
                <a:gd name="f691" fmla="val 8159604"/>
                <a:gd name="f692" fmla="val 902029"/>
                <a:gd name="f693" fmla="val 8114170"/>
                <a:gd name="f694" fmla="val 846671"/>
                <a:gd name="f695" fmla="val 8067494"/>
                <a:gd name="f696" fmla="val 792177"/>
                <a:gd name="f697" fmla="val 8020022"/>
                <a:gd name="f698" fmla="val 738209"/>
                <a:gd name="f699" fmla="val 7984182"/>
                <a:gd name="f700" fmla="val 697901"/>
                <a:gd name="f701" fmla="val 7948043"/>
                <a:gd name="f702" fmla="val 657976"/>
                <a:gd name="f703" fmla="val 7923636"/>
                <a:gd name="f704" fmla="val 631328"/>
                <a:gd name="f705" fmla="val 7899079"/>
                <a:gd name="f706" fmla="val 604823"/>
                <a:gd name="f707" fmla="val 7874324"/>
                <a:gd name="f708" fmla="val 578607"/>
                <a:gd name="f709" fmla="val 7824714"/>
                <a:gd name="f710" fmla="val 526221"/>
                <a:gd name="f711" fmla="val 7774608"/>
                <a:gd name="f712" fmla="val 474458"/>
                <a:gd name="f713" fmla="val 7723308"/>
                <a:gd name="f714" fmla="val 424085"/>
                <a:gd name="f715" fmla="val 7672157"/>
                <a:gd name="f716" fmla="val 373808"/>
                <a:gd name="f717" fmla="val 7619168"/>
                <a:gd name="f718" fmla="val 324153"/>
                <a:gd name="f719" fmla="val 7565532"/>
                <a:gd name="f720" fmla="val 275602"/>
                <a:gd name="f721" fmla="val 1832515"/>
                <a:gd name="f722" fmla="val 2158449"/>
                <a:gd name="f723" fmla="val 2108797"/>
                <a:gd name="f724" fmla="val 37845"/>
                <a:gd name="f725" fmla="val 2052253"/>
                <a:gd name="f726" fmla="val 83168"/>
                <a:gd name="f727" fmla="val 1996914"/>
                <a:gd name="f728" fmla="val 129778"/>
                <a:gd name="f729" fmla="val 1942830"/>
                <a:gd name="f730" fmla="val 177587"/>
                <a:gd name="f731" fmla="val 1834563"/>
                <a:gd name="f732" fmla="val 273109"/>
                <a:gd name="f733" fmla="val 1731317"/>
                <a:gd name="f734" fmla="val 373472"/>
                <a:gd name="f735" fmla="val 1633191"/>
                <a:gd name="f736" fmla="val 477909"/>
                <a:gd name="f737" fmla="val 1240290"/>
                <a:gd name="f738" fmla="val 896038"/>
                <a:gd name="f739" fmla="val 927123"/>
                <a:gd name="f740" fmla="val 1375900"/>
                <a:gd name="f741" fmla="val 702686"/>
                <a:gd name="f742" fmla="val 1889935"/>
                <a:gd name="f743" fmla="val 646565"/>
                <a:gd name="f744" fmla="val 2018192"/>
                <a:gd name="f745" fmla="val 596210"/>
                <a:gd name="f746" fmla="val 2149182"/>
                <a:gd name="f747" fmla="val 551769"/>
                <a:gd name="f748" fmla="val 2281416"/>
                <a:gd name="f749" fmla="val 507429"/>
                <a:gd name="f750" fmla="val 2413700"/>
                <a:gd name="f751" fmla="val 469451"/>
                <a:gd name="f752" fmla="val 2547613"/>
                <a:gd name="f753" fmla="val 438383"/>
                <a:gd name="f754" fmla="val 2682772"/>
                <a:gd name="f755" fmla="val 423122"/>
                <a:gd name="f756" fmla="val 2750111"/>
                <a:gd name="f757" fmla="val 409203"/>
                <a:gd name="f758" fmla="val 2818553"/>
                <a:gd name="f759" fmla="val 397124"/>
                <a:gd name="f760" fmla="val 2887044"/>
                <a:gd name="f761" fmla="val 385144"/>
                <a:gd name="f762" fmla="val 2955581"/>
                <a:gd name="f763" fmla="val 374357"/>
                <a:gd name="f764" fmla="val 3024359"/>
                <a:gd name="f765" fmla="val 365658"/>
                <a:gd name="f766" fmla="val 3093424"/>
                <a:gd name="f767" fmla="val 347813"/>
                <a:gd name="f768" fmla="val 3231506"/>
                <a:gd name="f769" fmla="val 336727"/>
                <a:gd name="f770" fmla="val 3370260"/>
                <a:gd name="f771" fmla="val 332105"/>
                <a:gd name="f772" fmla="val 3509828"/>
                <a:gd name="f773" fmla="val 322311"/>
                <a:gd name="f774" fmla="val 3788822"/>
                <a:gd name="f775" fmla="val 339660"/>
                <a:gd name="f776" fmla="val 4068628"/>
                <a:gd name="f777" fmla="val 383653"/>
                <a:gd name="f778" fmla="val 4346327"/>
                <a:gd name="f779" fmla="val 394539"/>
                <a:gd name="f780" fmla="val 4415489"/>
                <a:gd name="f781" fmla="val 407464"/>
                <a:gd name="f782" fmla="val 4484267"/>
                <a:gd name="f783" fmla="val 422327"/>
                <a:gd name="f784" fmla="val 4552900"/>
                <a:gd name="f785" fmla="val 437041"/>
                <a:gd name="f786" fmla="val 4621534"/>
                <a:gd name="f787" fmla="val 453693"/>
                <a:gd name="f788" fmla="val 4689881"/>
                <a:gd name="f789" fmla="val 472184"/>
                <a:gd name="f790" fmla="val 4757939"/>
                <a:gd name="f791" fmla="val 490677"/>
                <a:gd name="f792" fmla="val 4825949"/>
                <a:gd name="f793" fmla="val 511007"/>
                <a:gd name="f794" fmla="val 4893673"/>
                <a:gd name="f795" fmla="val 533078"/>
                <a:gd name="f796" fmla="val 4960916"/>
                <a:gd name="f797" fmla="val 555249"/>
                <a:gd name="f798" fmla="val 5028208"/>
                <a:gd name="f799" fmla="val 578662"/>
                <a:gd name="f800" fmla="val 5095022"/>
                <a:gd name="f801" fmla="val 604710"/>
                <a:gd name="f802" fmla="val 5160875"/>
                <a:gd name="f803" fmla="val 707358"/>
                <a:gd name="f804" fmla="val 5425298"/>
                <a:gd name="f805" fmla="val 838443"/>
                <a:gd name="f806" fmla="val 5680902"/>
                <a:gd name="f807" fmla="val 996766"/>
                <a:gd name="f808" fmla="val 5920640"/>
                <a:gd name="f809" fmla="val 1154790"/>
                <a:gd name="f810" fmla="val 6160571"/>
                <a:gd name="f811" fmla="val 1340404"/>
                <a:gd name="f812" fmla="val 6384350"/>
                <a:gd name="f813" fmla="val 1549183"/>
                <a:gd name="f814" fmla="val 6586417"/>
                <a:gd name="f815" fmla="val 1601365"/>
                <a:gd name="f816" fmla="val 6636982"/>
                <a:gd name="f817" fmla="val 1654970"/>
                <a:gd name="f818" fmla="val 6686208"/>
                <a:gd name="f819" fmla="val 1709890"/>
                <a:gd name="f820" fmla="val 6734063"/>
                <a:gd name="f821" fmla="val 1859761"/>
                <a:gd name="f822" fmla="val 1671798"/>
                <a:gd name="f823" fmla="val 1628044"/>
                <a:gd name="f824" fmla="val 6822717"/>
                <a:gd name="f825" fmla="val 1570828"/>
                <a:gd name="f826" fmla="val 6774460"/>
                <a:gd name="f827" fmla="val 1514710"/>
                <a:gd name="f828" fmla="val 6724955"/>
                <a:gd name="f829" fmla="val 1459756"/>
                <a:gd name="f830" fmla="val 6674223"/>
                <a:gd name="f831" fmla="val 1019931"/>
                <a:gd name="f832" fmla="val 6268363"/>
                <a:gd name="f833" fmla="val 658296"/>
                <a:gd name="f834" fmla="val 5781216"/>
                <a:gd name="f835" fmla="val 402543"/>
                <a:gd name="f836" fmla="val 5241588"/>
                <a:gd name="f837" fmla="val 370231"/>
                <a:gd name="f838" fmla="val 5174103"/>
                <a:gd name="f839" fmla="val 340306"/>
                <a:gd name="f840" fmla="val 5105661"/>
                <a:gd name="f841" fmla="val 311923"/>
                <a:gd name="f842" fmla="val 5036741"/>
                <a:gd name="f843" fmla="val 283539"/>
                <a:gd name="f844" fmla="val 4967771"/>
                <a:gd name="f845" fmla="val 256895"/>
                <a:gd name="f846" fmla="val 4897986"/>
                <a:gd name="f847" fmla="val 232140"/>
                <a:gd name="f848" fmla="val 4827483"/>
                <a:gd name="f849" fmla="val 207334"/>
                <a:gd name="f850" fmla="val 4756981"/>
                <a:gd name="f851" fmla="val 184368"/>
                <a:gd name="f852" fmla="val 4685758"/>
                <a:gd name="f853" fmla="val 163392"/>
                <a:gd name="f854" fmla="val 4613913"/>
                <a:gd name="f855" fmla="val 142514"/>
                <a:gd name="f856" fmla="val 4542020"/>
                <a:gd name="f857" fmla="val 123624"/>
                <a:gd name="f858" fmla="val 4469360"/>
                <a:gd name="f859" fmla="val 106823"/>
                <a:gd name="f860" fmla="val 4396365"/>
                <a:gd name="f861" fmla="val 73120"/>
                <a:gd name="f862" fmla="val 4250902"/>
                <a:gd name="f863" fmla="val 47371"/>
                <a:gd name="f864" fmla="val 4103281"/>
                <a:gd name="f865" fmla="val 29326"/>
                <a:gd name="f866" fmla="val 3954702"/>
                <a:gd name="f867" fmla="val 20478"/>
                <a:gd name="f868" fmla="val 3880365"/>
                <a:gd name="f869" fmla="val 13320"/>
                <a:gd name="f870" fmla="val 3805789"/>
                <a:gd name="f871" fmla="val 8647"/>
                <a:gd name="f872" fmla="val 3730971"/>
                <a:gd name="f873" fmla="val 6311"/>
                <a:gd name="f874" fmla="val 3693587"/>
                <a:gd name="f875" fmla="val 4322"/>
                <a:gd name="f876" fmla="val 3656106"/>
                <a:gd name="f877" fmla="val 2880"/>
                <a:gd name="f878" fmla="val 3618674"/>
                <a:gd name="f879" fmla="val 1539"/>
                <a:gd name="f880" fmla="val 3581146"/>
                <a:gd name="f881" fmla="val 694"/>
                <a:gd name="f882" fmla="val 3543809"/>
                <a:gd name="f883" fmla="val 296"/>
                <a:gd name="f884" fmla="val 3506425"/>
                <a:gd name="f885" fmla="val -1543"/>
                <a:gd name="f886" fmla="val 3356649"/>
                <a:gd name="f887" fmla="val 5217"/>
                <a:gd name="f888" fmla="val 3206200"/>
                <a:gd name="f889" fmla="val 20030"/>
                <a:gd name="f890" fmla="val 3056711"/>
                <a:gd name="f891" fmla="val 27686"/>
                <a:gd name="f892" fmla="val 2981942"/>
                <a:gd name="f893" fmla="val 36931"/>
                <a:gd name="f894" fmla="val 2907317"/>
                <a:gd name="f895" fmla="val 48664"/>
                <a:gd name="f896" fmla="val 2832980"/>
                <a:gd name="f897" fmla="val 60395"/>
                <a:gd name="f898" fmla="val 2758642"/>
                <a:gd name="f899" fmla="val 73716"/>
                <a:gd name="f900" fmla="val 2684784"/>
                <a:gd name="f901" fmla="val 89922"/>
                <a:gd name="f902" fmla="val 2610639"/>
                <a:gd name="f903" fmla="val 121736"/>
                <a:gd name="f904" fmla="val 2462826"/>
                <a:gd name="f905" fmla="val 162645"/>
                <a:gd name="f906" fmla="val 2317220"/>
                <a:gd name="f907" fmla="val 211163"/>
                <a:gd name="f908" fmla="val 2174343"/>
                <a:gd name="f909" fmla="val 259778"/>
                <a:gd name="f910" fmla="val 2031468"/>
                <a:gd name="f911" fmla="val 315601"/>
                <a:gd name="f912" fmla="val 1891517"/>
                <a:gd name="f913" fmla="val 379129"/>
                <a:gd name="f914" fmla="val 1754393"/>
                <a:gd name="f915" fmla="val 505540"/>
                <a:gd name="f916" fmla="val 1480433"/>
                <a:gd name="f917" fmla="val 660930"/>
                <a:gd name="f918" fmla="val 1219318"/>
                <a:gd name="f919" fmla="val 841424"/>
                <a:gd name="f920" fmla="val 976270"/>
                <a:gd name="f921" fmla="val 931498"/>
                <a:gd name="f922" fmla="val 854627"/>
                <a:gd name="f923" fmla="val 1028182"/>
                <a:gd name="f924" fmla="val 737777"/>
                <a:gd name="f925" fmla="val 1130234"/>
                <a:gd name="f926" fmla="val 625768"/>
                <a:gd name="f927" fmla="val 1232486"/>
                <a:gd name="f928" fmla="val 513855"/>
                <a:gd name="f929" fmla="val 1340157"/>
                <a:gd name="f930" fmla="val 407117"/>
                <a:gd name="f931" fmla="val 1452897"/>
                <a:gd name="f932" fmla="val 305748"/>
                <a:gd name="f933" fmla="val 1565736"/>
                <a:gd name="f934" fmla="val 204380"/>
                <a:gd name="f935" fmla="val 1683596"/>
                <a:gd name="f936" fmla="val 108665"/>
                <a:gd name="f937" fmla="val 1805682"/>
                <a:gd name="f938" fmla="val 18752"/>
                <a:gd name="f939" fmla="+- 0 0 -90"/>
                <a:gd name="f940" fmla="*/ f3 1 9747620"/>
                <a:gd name="f941" fmla="*/ f4 1 6858000"/>
                <a:gd name="f942" fmla="val f5"/>
                <a:gd name="f943" fmla="val f6"/>
                <a:gd name="f944" fmla="val f7"/>
                <a:gd name="f945" fmla="*/ f939 f0 1"/>
                <a:gd name="f946" fmla="+- f944 0 f942"/>
                <a:gd name="f947" fmla="+- f943 0 f942"/>
                <a:gd name="f948" fmla="*/ f945 1 f2"/>
                <a:gd name="f949" fmla="*/ f947 1 9747620"/>
                <a:gd name="f950" fmla="*/ f946 1 6858000"/>
                <a:gd name="f951" fmla="*/ 7235453 f947 1"/>
                <a:gd name="f952" fmla="*/ 0 f946 1"/>
                <a:gd name="f953" fmla="*/ 7548130 f947 1"/>
                <a:gd name="f954" fmla="*/ 7710334 f947 1"/>
                <a:gd name="f955" fmla="*/ 111973 f946 1"/>
                <a:gd name="f956" fmla="*/ 7889188 f947 1"/>
                <a:gd name="f957" fmla="*/ 251542 f946 1"/>
                <a:gd name="f958" fmla="*/ 8061828 f947 1"/>
                <a:gd name="f959" fmla="*/ 398586 f946 1"/>
                <a:gd name="f960" fmla="*/ 8145637 f947 1"/>
                <a:gd name="f961" fmla="*/ 474218 f946 1"/>
                <a:gd name="f962" fmla="*/ 8187242 f947 1"/>
                <a:gd name="f963" fmla="*/ 512753 f946 1"/>
                <a:gd name="f964" fmla="*/ 8228402 f947 1"/>
                <a:gd name="f965" fmla="*/ 551575 f946 1"/>
                <a:gd name="f966" fmla="*/ 8389211 f947 1"/>
                <a:gd name="f967" fmla="*/ 710937 f946 1"/>
                <a:gd name="f968" fmla="*/ 8467206 f947 1"/>
                <a:gd name="f969" fmla="*/ 793088 f946 1"/>
                <a:gd name="f970" fmla="*/ 8486791 f947 1"/>
                <a:gd name="f971" fmla="*/ 814223 f946 1"/>
                <a:gd name="f972" fmla="*/ 8505979 f947 1"/>
                <a:gd name="f973" fmla="*/ 835409 f946 1"/>
                <a:gd name="f974" fmla="*/ 8543509 f947 1"/>
                <a:gd name="f975" fmla="*/ 877346 f946 1"/>
                <a:gd name="f976" fmla="*/ 8690549 f947 1"/>
                <a:gd name="f977" fmla="*/ 1048978 f946 1"/>
                <a:gd name="f978" fmla="*/ 8761732 f947 1"/>
                <a:gd name="f979" fmla="*/ 1137502 f946 1"/>
                <a:gd name="f980" fmla="*/ 8796379 f947 1"/>
                <a:gd name="f981" fmla="*/ 1182077 f946 1"/>
                <a:gd name="f982" fmla="*/ 8830678 f947 1"/>
                <a:gd name="f983" fmla="*/ 1226986 f946 1"/>
                <a:gd name="f984" fmla="*/ 8963353 f947 1"/>
                <a:gd name="f985" fmla="*/ 1410936 f946 1"/>
                <a:gd name="f986" fmla="*/ 9026483 f947 1"/>
                <a:gd name="f987" fmla="*/ 1505499 f946 1"/>
                <a:gd name="f988" fmla="*/ 9057004 f947 1"/>
                <a:gd name="f989" fmla="*/ 1552613 f946 1"/>
                <a:gd name="f990" fmla="*/ 9087278 f947 1"/>
                <a:gd name="f991" fmla="*/ 1600542 f946 1"/>
                <a:gd name="f992" fmla="*/ 9202851 f947 1"/>
                <a:gd name="f993" fmla="*/ 1795515 f946 1"/>
                <a:gd name="f994" fmla="*/ 9257332 f947 1"/>
                <a:gd name="f995" fmla="*/ 1894920 f946 1"/>
                <a:gd name="f996" fmla="*/ 9283778 f947 1"/>
                <a:gd name="f997" fmla="*/ 1945436 f946 1"/>
                <a:gd name="f998" fmla="*/ 9309428 f947 1"/>
                <a:gd name="f999" fmla="*/ 1996193 f946 1"/>
                <a:gd name="f1000" fmla="*/ 9405714 f947 1"/>
                <a:gd name="f1001" fmla="*/ 2202191 f946 1"/>
                <a:gd name="f1002" fmla="*/ 9566524 f947 1"/>
                <a:gd name="f1003" fmla="*/ 2627653 f946 1"/>
                <a:gd name="f1004" fmla="*/ 9583573 f947 1"/>
                <a:gd name="f1005" fmla="*/ 2682195 f946 1"/>
                <a:gd name="f1006" fmla="*/ 9591974 f947 1"/>
                <a:gd name="f1007" fmla="*/ 2709707 f946 1"/>
                <a:gd name="f1008" fmla="*/ 9600027 f947 1"/>
                <a:gd name="f1009" fmla="*/ 2737650 f946 1"/>
                <a:gd name="f1010" fmla="*/ 9629803 f947 1"/>
                <a:gd name="f1011" fmla="*/ 2847694 f946 1"/>
                <a:gd name="f1012" fmla="*/ 9679909 f947 1"/>
                <a:gd name="f1013" fmla="*/ 3070131 f946 1"/>
                <a:gd name="f1014" fmla="*/ 9690498 f947 1"/>
                <a:gd name="f1015" fmla="*/ 3126159 f946 1"/>
                <a:gd name="f1016" fmla="*/ 9700390 f947 1"/>
                <a:gd name="f1017" fmla="*/ 3181805 f946 1"/>
                <a:gd name="f1018" fmla="*/ 9709685 f947 1"/>
                <a:gd name="f1019" fmla="*/ 3243392 f946 1"/>
                <a:gd name="f1020" fmla="*/ 9713016 f947 1"/>
                <a:gd name="f1021" fmla="*/ 3267597 f946 1"/>
                <a:gd name="f1022" fmla="*/ 9716844 f947 1"/>
                <a:gd name="f1023" fmla="*/ 3294437 f946 1"/>
                <a:gd name="f1024" fmla="*/ 9720820 f947 1"/>
                <a:gd name="f1025" fmla="*/ 3324488 f946 1"/>
                <a:gd name="f1026" fmla="*/ 9722709 f947 1"/>
                <a:gd name="f1027" fmla="*/ 3340737 f946 1"/>
                <a:gd name="f1028" fmla="*/ 9724301 f947 1"/>
                <a:gd name="f1029" fmla="*/ 3356361 f946 1"/>
                <a:gd name="f1030" fmla="*/ 9730166 f947 1"/>
                <a:gd name="f1031" fmla="*/ 3412197 f946 1"/>
                <a:gd name="f1032" fmla="*/ 9735783 f947 1"/>
                <a:gd name="f1033" fmla="*/ 3468083 f946 1"/>
                <a:gd name="f1034" fmla="*/ 9739760 f947 1"/>
                <a:gd name="f1035" fmla="*/ 3524399 f946 1"/>
                <a:gd name="f1036" fmla="*/ 9741748 f947 1"/>
                <a:gd name="f1037" fmla="*/ 3552580 f946 1"/>
                <a:gd name="f1038" fmla="*/ 9742742 f947 1"/>
                <a:gd name="f1039" fmla="*/ 3566672 f946 1"/>
                <a:gd name="f1040" fmla="*/ 9743488 f947 1"/>
                <a:gd name="f1041" fmla="*/ 3581865 f946 1"/>
                <a:gd name="f1042" fmla="*/ 9744731 f947 1"/>
                <a:gd name="f1043" fmla="*/ 3611341 f946 1"/>
                <a:gd name="f1044" fmla="*/ 9745725 f947 1"/>
                <a:gd name="f1045" fmla="*/ 3639715 f946 1"/>
                <a:gd name="f1046" fmla="*/ 9747613 f947 1"/>
                <a:gd name="f1047" fmla="*/ 3753786 f946 1"/>
                <a:gd name="f1048" fmla="*/ 9740405 f947 1"/>
                <a:gd name="f1049" fmla="*/ 3984609 f946 1"/>
                <a:gd name="f1050" fmla="*/ 9736329 f947 1"/>
                <a:gd name="f1051" fmla="*/ 4038434 f946 1"/>
                <a:gd name="f1052" fmla="*/ 9731408 f947 1"/>
                <a:gd name="f1053" fmla="*/ 4099446 f946 1"/>
                <a:gd name="f1054" fmla="*/ 9717987 f947 1"/>
                <a:gd name="f1055" fmla="*/ 4213325 f946 1"/>
                <a:gd name="f1056" fmla="*/ 9716297 f947 1"/>
                <a:gd name="f1057" fmla="*/ 4227129 f946 1"/>
                <a:gd name="f1058" fmla="*/ 9714110 f947 1"/>
                <a:gd name="f1059" fmla="*/ 4240981 f946 1"/>
                <a:gd name="f1060" fmla="*/ 9709785 f947 1"/>
                <a:gd name="f1061" fmla="*/ 4268731 f946 1"/>
                <a:gd name="f1062" fmla="*/ 9701086 f947 1"/>
                <a:gd name="f1063" fmla="*/ 4324185 f946 1"/>
                <a:gd name="f1064" fmla="*/ 9698699 f947 1"/>
                <a:gd name="f1065" fmla="*/ 4338994 f946 1"/>
                <a:gd name="f1066" fmla="*/ 9695966 f947 1"/>
                <a:gd name="f1067" fmla="*/ 4355050 f946 1"/>
                <a:gd name="f1068" fmla="*/ 9690299 f947 1"/>
                <a:gd name="f1069" fmla="*/ 4385054 f946 1"/>
                <a:gd name="f1070" fmla="*/ 4437919 f946 1"/>
                <a:gd name="f1071" fmla="*/ 9673647 f947 1"/>
                <a:gd name="f1072" fmla="*/ 4468162 f946 1"/>
                <a:gd name="f1073" fmla="*/ 9667532 f947 1"/>
                <a:gd name="f1074" fmla="*/ 4496296 f946 1"/>
                <a:gd name="f1075" fmla="*/ 9654658 f947 1"/>
                <a:gd name="f1076" fmla="*/ 4552277 f946 1"/>
                <a:gd name="f1077" fmla="*/ 9625876 f947 1"/>
                <a:gd name="f1078" fmla="*/ 4664478 f946 1"/>
                <a:gd name="f1079" fmla="*/ 9552803 f947 1"/>
                <a:gd name="f1080" fmla="*/ 4888737 f946 1"/>
                <a:gd name="f1081" fmla="*/ 9452639 f947 1"/>
                <a:gd name="f1082" fmla="*/ 5110934 f946 1"/>
                <a:gd name="f1083" fmla="*/ 9388017 f947 1"/>
                <a:gd name="f1084" fmla="*/ 5220020 f946 1"/>
                <a:gd name="f1085" fmla="*/ 9370073 f947 1"/>
                <a:gd name="f1086" fmla="*/ 5246811 f946 1"/>
                <a:gd name="f1087" fmla="*/ 9360926 f947 1"/>
                <a:gd name="f1088" fmla="*/ 5260040 f946 1"/>
                <a:gd name="f1089" fmla="*/ 9351829 f947 1"/>
                <a:gd name="f1090" fmla="*/ 5272646 f946 1"/>
                <a:gd name="f1091" fmla="*/ 9313305 f947 1"/>
                <a:gd name="f1092" fmla="*/ 5323881 f946 1"/>
                <a:gd name="f1093" fmla="*/ 9130375 f947 1"/>
                <a:gd name="f1094" fmla="*/ 5510802 f946 1"/>
                <a:gd name="f1095" fmla="*/ 9028422 f947 1"/>
                <a:gd name="f1096" fmla="*/ 5588878 f946 1"/>
                <a:gd name="f1097" fmla="*/ 9002424 f947 1"/>
                <a:gd name="f1098" fmla="*/ 5606707 f946 1"/>
                <a:gd name="f1099" fmla="*/ 8976525 f947 1"/>
                <a:gd name="f1100" fmla="*/ 5623866 f946 1"/>
                <a:gd name="f1101" fmla="*/ 8924181 f947 1"/>
                <a:gd name="f1102" fmla="*/ 5656793 f946 1"/>
                <a:gd name="f1103" fmla="*/ 8717291 f947 1"/>
                <a:gd name="f1104" fmla="*/ 5771582 f946 1"/>
                <a:gd name="f1105" fmla="*/ 8617129 f947 1"/>
                <a:gd name="f1106" fmla="*/ 5823105 f946 1"/>
                <a:gd name="f1107" fmla="*/ 8518207 f947 1"/>
                <a:gd name="f1108" fmla="*/ 5873671 f946 1"/>
                <a:gd name="f1109" fmla="*/ 8150558 f947 1"/>
                <a:gd name="f1110" fmla="*/ 6086761 f946 1"/>
                <a:gd name="f1111" fmla="*/ 7979410 f947 1"/>
                <a:gd name="f1112" fmla="*/ 6207158 f946 1"/>
                <a:gd name="f1113" fmla="*/ 7938300 f947 1"/>
                <a:gd name="f1114" fmla="*/ 6238887 f946 1"/>
                <a:gd name="f1115" fmla="*/ 7897936 f947 1"/>
                <a:gd name="f1116" fmla="*/ 6271286 f946 1"/>
                <a:gd name="f1117" fmla="*/ 7858367 f947 1"/>
                <a:gd name="f1118" fmla="*/ 6304357 f946 1"/>
                <a:gd name="f1119" fmla="*/ 7819048 f947 1"/>
                <a:gd name="f1120" fmla="*/ 6338770 f946 1"/>
                <a:gd name="f1121" fmla="*/ 7778882 f947 1"/>
                <a:gd name="f1122" fmla="*/ 6374477 f946 1"/>
                <a:gd name="f1123" fmla="*/ 7739563 f947 1"/>
                <a:gd name="f1124" fmla="*/ 6410328 f946 1"/>
                <a:gd name="f1125" fmla="*/ 7660824 f947 1"/>
                <a:gd name="f1126" fmla="*/ 6484138 f946 1"/>
                <a:gd name="f1127" fmla="*/ 7502302 f947 1"/>
                <a:gd name="f1128" fmla="*/ 6636360 f946 1"/>
                <a:gd name="f1129" fmla="*/ 7273394 f947 1"/>
                <a:gd name="f1130" fmla="*/ 6858000 f946 1"/>
                <a:gd name="f1131" fmla="*/ 6780690 f947 1"/>
                <a:gd name="f1132" fmla="*/ 6854939 f947 1"/>
                <a:gd name="f1133" fmla="*/ 6783597 f946 1"/>
                <a:gd name="f1134" fmla="*/ 6932087 f947 1"/>
                <a:gd name="f1135" fmla="*/ 6705809 f946 1"/>
                <a:gd name="f1136" fmla="*/ 7241130 f947 1"/>
                <a:gd name="f1137" fmla="*/ 6390965 f946 1"/>
                <a:gd name="f1138" fmla="*/ 7397564 f947 1"/>
                <a:gd name="f1139" fmla="*/ 6233087 f946 1"/>
                <a:gd name="f1140" fmla="*/ 7478142 f947 1"/>
                <a:gd name="f1141" fmla="*/ 6153670 f946 1"/>
                <a:gd name="f1142" fmla="*/ 7519600 f947 1"/>
                <a:gd name="f1143" fmla="*/ 6113937 f946 1"/>
                <a:gd name="f1144" fmla="*/ 7561207 f947 1"/>
                <a:gd name="f1145" fmla="*/ 6075067 f946 1"/>
                <a:gd name="f1146" fmla="*/ 7604204 f947 1"/>
                <a:gd name="f1147" fmla="*/ 6035526 f946 1"/>
                <a:gd name="f1148" fmla="*/ 7648644 f947 1"/>
                <a:gd name="f1149" fmla="*/ 5996416 f946 1"/>
                <a:gd name="f1150" fmla="*/ 7693830 f947 1"/>
                <a:gd name="f1151" fmla="*/ 5958264 f946 1"/>
                <a:gd name="f1152" fmla="*/ 7739662 f947 1"/>
                <a:gd name="f1153" fmla="*/ 5921073 f946 1"/>
                <a:gd name="f1154" fmla="*/ 7928458 f947 1"/>
                <a:gd name="f1155" fmla="*/ 5781025 f946 1"/>
                <a:gd name="f1156" fmla="*/ 8325882 f947 1"/>
                <a:gd name="f1157" fmla="*/ 5537450 f946 1"/>
                <a:gd name="f1158" fmla="*/ 8424555 f947 1"/>
                <a:gd name="f1159" fmla="*/ 5484106 f946 1"/>
                <a:gd name="f1160" fmla="*/ 8521737 f947 1"/>
                <a:gd name="f1161" fmla="*/ 5431289 f946 1"/>
                <a:gd name="f1162" fmla="*/ 8702677 f947 1"/>
                <a:gd name="f1163" fmla="*/ 5325942 f946 1"/>
                <a:gd name="f1164" fmla="*/ 8743986 f947 1"/>
                <a:gd name="f1165" fmla="*/ 5298717 f946 1"/>
                <a:gd name="f1166" fmla="*/ 8764167 f947 1"/>
                <a:gd name="f1167" fmla="*/ 5284723 f946 1"/>
                <a:gd name="f1168" fmla="*/ 8783704 f947 1"/>
                <a:gd name="f1169" fmla="*/ 5270679 f946 1"/>
                <a:gd name="f1170" fmla="*/ 8856776 f947 1"/>
                <a:gd name="f1171" fmla="*/ 5212399 f946 1"/>
                <a:gd name="f1172" fmla="*/ 8979856 f947 1"/>
                <a:gd name="f1173" fmla="*/ 5082081 f946 1"/>
                <a:gd name="f1174" fmla="*/ 9006699 f947 1"/>
                <a:gd name="f1175" fmla="*/ 5044984 f946 1"/>
                <a:gd name="f1176" fmla="*/ 9013509 f947 1"/>
                <a:gd name="f1177" fmla="*/ 5035254 f946 1"/>
                <a:gd name="f1178" fmla="*/ 9019773 f947 1"/>
                <a:gd name="f1179" fmla="*/ 5025812 f946 1"/>
                <a:gd name="f1180" fmla="*/ 9032050 f947 1"/>
                <a:gd name="f1181" fmla="*/ 5006833 f946 1"/>
                <a:gd name="f1182" fmla="*/ 9077733 f947 1"/>
                <a:gd name="f1183" fmla="*/ 4926839 f946 1"/>
                <a:gd name="f1184" fmla="*/ 9154285 f947 1"/>
                <a:gd name="f1185" fmla="*/ 4750223 f946 1"/>
                <a:gd name="f1186" fmla="*/ 9213936 f947 1"/>
                <a:gd name="f1187" fmla="*/ 4559945 f946 1"/>
                <a:gd name="f1188" fmla="*/ 9238592 f947 1"/>
                <a:gd name="f1189" fmla="*/ 4461357 f946 1"/>
                <a:gd name="f1190" fmla="*/ 9249776 f947 1"/>
                <a:gd name="f1191" fmla="*/ 4411319 f946 1"/>
                <a:gd name="f1192" fmla="*/ 9255046 f947 1"/>
                <a:gd name="f1193" fmla="*/ 4386299 f946 1"/>
                <a:gd name="f1194" fmla="*/ 9259718 f947 1"/>
                <a:gd name="f1195" fmla="*/ 4363342 f946 1"/>
                <a:gd name="f1196" fmla="*/ 9269959 f947 1"/>
                <a:gd name="f1197" fmla="*/ 4309566 f946 1"/>
                <a:gd name="f1198" fmla="*/ 9274233 f947 1"/>
                <a:gd name="f1199" fmla="*/ 4286176 f946 1"/>
                <a:gd name="f1200" fmla="*/ 9276022 f947 1"/>
                <a:gd name="f1201" fmla="*/ 4275489 f946 1"/>
                <a:gd name="f1202" fmla="*/ 9277861 f947 1"/>
                <a:gd name="f1203" fmla="*/ 4263506 f946 1"/>
                <a:gd name="f1204" fmla="*/ 9286014 f947 1"/>
                <a:gd name="f1205" fmla="*/ 4211696 f946 1"/>
                <a:gd name="f1206" fmla="*/ 9290092 f947 1"/>
                <a:gd name="f1207" fmla="*/ 4185767 f946 1"/>
                <a:gd name="f1208" fmla="*/ 9292128 f947 1"/>
                <a:gd name="f1209" fmla="*/ 4172826 f946 1"/>
                <a:gd name="f1210" fmla="*/ 9293720 f947 1"/>
                <a:gd name="f1211" fmla="*/ 4159693 f946 1"/>
                <a:gd name="f1212" fmla="*/ 9305650 f947 1"/>
                <a:gd name="f1213" fmla="*/ 4057941 f946 1"/>
                <a:gd name="f1214" fmla="*/ 9309378 f947 1"/>
                <a:gd name="f1215" fmla="*/ 4010779 f946 1"/>
                <a:gd name="f1216" fmla="*/ 9313454 f947 1"/>
                <a:gd name="f1217" fmla="*/ 3956428 f946 1"/>
                <a:gd name="f1218" fmla="*/ 9320811 f947 1"/>
                <a:gd name="f1219" fmla="*/ 3753546 f946 1"/>
                <a:gd name="f1220" fmla="*/ 9319617 f947 1"/>
                <a:gd name="f1221" fmla="*/ 3650643 f946 1"/>
                <a:gd name="f1222" fmla="*/ 9318176 f947 1"/>
                <a:gd name="f1223" fmla="*/ 3600030 f946 1"/>
                <a:gd name="f1224" fmla="*/ 9317778 f947 1"/>
                <a:gd name="f1225" fmla="*/ 3588096 f946 1"/>
                <a:gd name="f1226" fmla="*/ 9316983 f947 1"/>
                <a:gd name="f1227" fmla="*/ 3575107 f946 1"/>
                <a:gd name="f1228" fmla="*/ 9315443 f947 1"/>
                <a:gd name="f1229" fmla="*/ 3549130 f946 1"/>
                <a:gd name="f1230" fmla="*/ 9312311 f947 1"/>
                <a:gd name="f1231" fmla="*/ 3497176 f946 1"/>
                <a:gd name="f1232" fmla="*/ 9307587 f947 1"/>
                <a:gd name="f1233" fmla="*/ 3445029 f946 1"/>
                <a:gd name="f1234" fmla="*/ 9302618 f947 1"/>
                <a:gd name="f1235" fmla="*/ 3392835 f946 1"/>
                <a:gd name="f1236" fmla="*/ 9301574 f947 1"/>
                <a:gd name="f1237" fmla="*/ 3381476 f946 1"/>
                <a:gd name="f1238" fmla="*/ 9300430 f947 1"/>
                <a:gd name="f1239" fmla="*/ 3370740 f946 1"/>
                <a:gd name="f1240" fmla="*/ 9297547 f947 1"/>
                <a:gd name="f1241" fmla="*/ 3346966 f946 1"/>
                <a:gd name="f1242" fmla="*/ 9294017 f947 1"/>
                <a:gd name="f1243" fmla="*/ 3320030 f946 1"/>
                <a:gd name="f1244" fmla="*/ 9290439 f947 1"/>
                <a:gd name="f1245" fmla="*/ 3290410 f946 1"/>
                <a:gd name="f1246" fmla="*/ 9284275 f947 1"/>
                <a:gd name="f1247" fmla="*/ 3244544 f946 1"/>
                <a:gd name="f1248" fmla="*/ 9275974 f947 1"/>
                <a:gd name="f1249" fmla="*/ 3193116 f946 1"/>
                <a:gd name="f1250" fmla="*/ 9267224 f947 1"/>
                <a:gd name="f1251" fmla="*/ 3142264 f946 1"/>
                <a:gd name="f1252" fmla="*/ 9225320 f947 1"/>
                <a:gd name="f1253" fmla="*/ 2939909 f946 1"/>
                <a:gd name="f1254" fmla="*/ 9200466 f947 1"/>
                <a:gd name="f1255" fmla="*/ 2839449 f946 1"/>
                <a:gd name="f1256" fmla="*/ 9193953 f947 1"/>
                <a:gd name="f1257" fmla="*/ 2814958 f946 1"/>
                <a:gd name="f1258" fmla="*/ 9186993 f947 1"/>
                <a:gd name="f1259" fmla="*/ 2790276 f946 1"/>
                <a:gd name="f1260" fmla="*/ 9172628 f947 1"/>
                <a:gd name="f1261" fmla="*/ 2740621 f946 1"/>
                <a:gd name="f1262" fmla="*/ 9035082 f947 1"/>
                <a:gd name="f1263" fmla="*/ 2347463 f946 1"/>
                <a:gd name="f1264" fmla="*/ 8952118 f947 1"/>
                <a:gd name="f1265" fmla="*/ 2155413 f946 1"/>
                <a:gd name="f1266" fmla="*/ 8929948 f947 1"/>
                <a:gd name="f1267" fmla="*/ 2107915 f946 1"/>
                <a:gd name="f1268" fmla="*/ 8907429 f947 1"/>
                <a:gd name="f1269" fmla="*/ 2060753 f946 1"/>
                <a:gd name="f1270" fmla="*/ 8860404 f947 1"/>
                <a:gd name="f1271" fmla="*/ 1966478 f946 1"/>
                <a:gd name="f1272" fmla="*/ 8760788 f947 1"/>
                <a:gd name="f1273" fmla="*/ 1780274 f946 1"/>
                <a:gd name="f1274" fmla="*/ 8734740 f947 1"/>
                <a:gd name="f1275" fmla="*/ 1734311 f946 1"/>
                <a:gd name="f1276" fmla="*/ 8708046 f947 1"/>
                <a:gd name="f1277" fmla="*/ 1687963 f946 1"/>
                <a:gd name="f1278" fmla="*/ 8654062 f947 1"/>
                <a:gd name="f1279" fmla="*/ 1597234 f946 1"/>
                <a:gd name="f1280" fmla="*/ 8540278 f947 1"/>
                <a:gd name="f1281" fmla="*/ 1418077 f946 1"/>
                <a:gd name="f1282" fmla="*/ 8510701 f947 1"/>
                <a:gd name="f1283" fmla="*/ 1373695 f946 1"/>
                <a:gd name="f1284" fmla="*/ 8480676 f947 1"/>
                <a:gd name="f1285" fmla="*/ 1329457 f946 1"/>
                <a:gd name="f1286" fmla="*/ 8419782 f947 1"/>
                <a:gd name="f1287" fmla="*/ 1242275 f946 1"/>
                <a:gd name="f1288" fmla="*/ 8292478 f947 1"/>
                <a:gd name="f1289" fmla="*/ 1069875 f946 1"/>
                <a:gd name="f1290" fmla="*/ 8259620 f947 1"/>
                <a:gd name="f1291" fmla="*/ 1027123 f946 1"/>
                <a:gd name="f1292" fmla="*/ 8243416 f947 1"/>
                <a:gd name="f1293" fmla="*/ 1006130 f946 1"/>
                <a:gd name="f1294" fmla="*/ 8227110 f947 1"/>
                <a:gd name="f1295" fmla="*/ 985473 f946 1"/>
                <a:gd name="f1296" fmla="*/ 8159604 f947 1"/>
                <a:gd name="f1297" fmla="*/ 902029 f946 1"/>
                <a:gd name="f1298" fmla="*/ 8020022 f947 1"/>
                <a:gd name="f1299" fmla="*/ 738209 f946 1"/>
                <a:gd name="f1300" fmla="*/ 7984182 f947 1"/>
                <a:gd name="f1301" fmla="*/ 697901 f946 1"/>
                <a:gd name="f1302" fmla="*/ 7948043 f947 1"/>
                <a:gd name="f1303" fmla="*/ 657976 f946 1"/>
                <a:gd name="f1304" fmla="*/ 7874324 f947 1"/>
                <a:gd name="f1305" fmla="*/ 578607 f946 1"/>
                <a:gd name="f1306" fmla="*/ 7723308 f947 1"/>
                <a:gd name="f1307" fmla="*/ 424085 f946 1"/>
                <a:gd name="f1308" fmla="*/ 7565532 f947 1"/>
                <a:gd name="f1309" fmla="*/ 275602 f946 1"/>
                <a:gd name="f1310" fmla="*/ 1832515 f947 1"/>
                <a:gd name="f1311" fmla="*/ 2158449 f947 1"/>
                <a:gd name="f1312" fmla="*/ 2108797 f947 1"/>
                <a:gd name="f1313" fmla="*/ 37845 f946 1"/>
                <a:gd name="f1314" fmla="*/ 1942830 f947 1"/>
                <a:gd name="f1315" fmla="*/ 177587 f946 1"/>
                <a:gd name="f1316" fmla="*/ 1633191 f947 1"/>
                <a:gd name="f1317" fmla="*/ 477909 f946 1"/>
                <a:gd name="f1318" fmla="*/ 702686 f947 1"/>
                <a:gd name="f1319" fmla="*/ 1889935 f946 1"/>
                <a:gd name="f1320" fmla="*/ 551769 f947 1"/>
                <a:gd name="f1321" fmla="*/ 2281416 f946 1"/>
                <a:gd name="f1322" fmla="*/ 438383 f947 1"/>
                <a:gd name="f1323" fmla="*/ 2682772 f946 1"/>
                <a:gd name="f1324" fmla="*/ 397124 f947 1"/>
                <a:gd name="f1325" fmla="*/ 2887044 f946 1"/>
                <a:gd name="f1326" fmla="*/ 365658 f947 1"/>
                <a:gd name="f1327" fmla="*/ 3093424 f946 1"/>
                <a:gd name="f1328" fmla="*/ 332105 f947 1"/>
                <a:gd name="f1329" fmla="*/ 3509828 f946 1"/>
                <a:gd name="f1330" fmla="*/ 383653 f947 1"/>
                <a:gd name="f1331" fmla="*/ 4346327 f946 1"/>
                <a:gd name="f1332" fmla="*/ 422327 f947 1"/>
                <a:gd name="f1333" fmla="*/ 4552900 f946 1"/>
                <a:gd name="f1334" fmla="*/ 472184 f947 1"/>
                <a:gd name="f1335" fmla="*/ 4757939 f946 1"/>
                <a:gd name="f1336" fmla="*/ 533078 f947 1"/>
                <a:gd name="f1337" fmla="*/ 4960916 f946 1"/>
                <a:gd name="f1338" fmla="*/ 604710 f947 1"/>
                <a:gd name="f1339" fmla="*/ 5160875 f946 1"/>
                <a:gd name="f1340" fmla="*/ 996766 f947 1"/>
                <a:gd name="f1341" fmla="*/ 5920640 f946 1"/>
                <a:gd name="f1342" fmla="*/ 1549183 f947 1"/>
                <a:gd name="f1343" fmla="*/ 6586417 f946 1"/>
                <a:gd name="f1344" fmla="*/ 1709890 f947 1"/>
                <a:gd name="f1345" fmla="*/ 6734063 f946 1"/>
                <a:gd name="f1346" fmla="*/ 1859761 f947 1"/>
                <a:gd name="f1347" fmla="*/ 1671798 f947 1"/>
                <a:gd name="f1348" fmla="*/ 1628044 f947 1"/>
                <a:gd name="f1349" fmla="*/ 6822717 f946 1"/>
                <a:gd name="f1350" fmla="*/ 1459756 f947 1"/>
                <a:gd name="f1351" fmla="*/ 6674223 f946 1"/>
                <a:gd name="f1352" fmla="*/ 402543 f947 1"/>
                <a:gd name="f1353" fmla="*/ 5241588 f946 1"/>
                <a:gd name="f1354" fmla="*/ 311923 f947 1"/>
                <a:gd name="f1355" fmla="*/ 5036741 f946 1"/>
                <a:gd name="f1356" fmla="*/ 232140 f947 1"/>
                <a:gd name="f1357" fmla="*/ 4827483 f946 1"/>
                <a:gd name="f1358" fmla="*/ 163392 f947 1"/>
                <a:gd name="f1359" fmla="*/ 4613913 f946 1"/>
                <a:gd name="f1360" fmla="*/ 106823 f947 1"/>
                <a:gd name="f1361" fmla="*/ 4396365 f946 1"/>
                <a:gd name="f1362" fmla="*/ 29326 f947 1"/>
                <a:gd name="f1363" fmla="*/ 3954702 f946 1"/>
                <a:gd name="f1364" fmla="*/ 8647 f947 1"/>
                <a:gd name="f1365" fmla="*/ 3730971 f946 1"/>
                <a:gd name="f1366" fmla="*/ 2880 f947 1"/>
                <a:gd name="f1367" fmla="*/ 3618674 f946 1"/>
                <a:gd name="f1368" fmla="*/ 296 f947 1"/>
                <a:gd name="f1369" fmla="*/ 3506425 f946 1"/>
                <a:gd name="f1370" fmla="*/ 20030 f947 1"/>
                <a:gd name="f1371" fmla="*/ 3056711 f946 1"/>
                <a:gd name="f1372" fmla="*/ 48664 f947 1"/>
                <a:gd name="f1373" fmla="*/ 2832980 f946 1"/>
                <a:gd name="f1374" fmla="*/ 89922 f947 1"/>
                <a:gd name="f1375" fmla="*/ 2610639 f946 1"/>
                <a:gd name="f1376" fmla="*/ 211163 f947 1"/>
                <a:gd name="f1377" fmla="*/ 2174343 f946 1"/>
                <a:gd name="f1378" fmla="*/ 379129 f947 1"/>
                <a:gd name="f1379" fmla="*/ 1754393 f946 1"/>
                <a:gd name="f1380" fmla="*/ 841424 f947 1"/>
                <a:gd name="f1381" fmla="*/ 976270 f946 1"/>
                <a:gd name="f1382" fmla="*/ 1130234 f947 1"/>
                <a:gd name="f1383" fmla="*/ 625768 f946 1"/>
                <a:gd name="f1384" fmla="*/ 1452897 f947 1"/>
                <a:gd name="f1385" fmla="*/ 305748 f946 1"/>
                <a:gd name="f1386" fmla="*/ 1805682 f947 1"/>
                <a:gd name="f1387" fmla="*/ 18752 f946 1"/>
                <a:gd name="f1388" fmla="+- f948 0 f1"/>
                <a:gd name="f1389" fmla="*/ f951 1 9747620"/>
                <a:gd name="f1390" fmla="*/ f952 1 6858000"/>
                <a:gd name="f1391" fmla="*/ f953 1 9747620"/>
                <a:gd name="f1392" fmla="*/ f954 1 9747620"/>
                <a:gd name="f1393" fmla="*/ f955 1 6858000"/>
                <a:gd name="f1394" fmla="*/ f956 1 9747620"/>
                <a:gd name="f1395" fmla="*/ f957 1 6858000"/>
                <a:gd name="f1396" fmla="*/ f958 1 9747620"/>
                <a:gd name="f1397" fmla="*/ f959 1 6858000"/>
                <a:gd name="f1398" fmla="*/ f960 1 9747620"/>
                <a:gd name="f1399" fmla="*/ f961 1 6858000"/>
                <a:gd name="f1400" fmla="*/ f962 1 9747620"/>
                <a:gd name="f1401" fmla="*/ f963 1 6858000"/>
                <a:gd name="f1402" fmla="*/ f964 1 9747620"/>
                <a:gd name="f1403" fmla="*/ f965 1 6858000"/>
                <a:gd name="f1404" fmla="*/ f966 1 9747620"/>
                <a:gd name="f1405" fmla="*/ f967 1 6858000"/>
                <a:gd name="f1406" fmla="*/ f968 1 9747620"/>
                <a:gd name="f1407" fmla="*/ f969 1 6858000"/>
                <a:gd name="f1408" fmla="*/ f970 1 9747620"/>
                <a:gd name="f1409" fmla="*/ f971 1 6858000"/>
                <a:gd name="f1410" fmla="*/ f972 1 9747620"/>
                <a:gd name="f1411" fmla="*/ f973 1 6858000"/>
                <a:gd name="f1412" fmla="*/ f974 1 9747620"/>
                <a:gd name="f1413" fmla="*/ f975 1 6858000"/>
                <a:gd name="f1414" fmla="*/ f976 1 9747620"/>
                <a:gd name="f1415" fmla="*/ f977 1 6858000"/>
                <a:gd name="f1416" fmla="*/ f978 1 9747620"/>
                <a:gd name="f1417" fmla="*/ f979 1 6858000"/>
                <a:gd name="f1418" fmla="*/ f980 1 9747620"/>
                <a:gd name="f1419" fmla="*/ f981 1 6858000"/>
                <a:gd name="f1420" fmla="*/ f982 1 9747620"/>
                <a:gd name="f1421" fmla="*/ f983 1 6858000"/>
                <a:gd name="f1422" fmla="*/ f984 1 9747620"/>
                <a:gd name="f1423" fmla="*/ f985 1 6858000"/>
                <a:gd name="f1424" fmla="*/ f986 1 9747620"/>
                <a:gd name="f1425" fmla="*/ f987 1 6858000"/>
                <a:gd name="f1426" fmla="*/ f988 1 9747620"/>
                <a:gd name="f1427" fmla="*/ f989 1 6858000"/>
                <a:gd name="f1428" fmla="*/ f990 1 9747620"/>
                <a:gd name="f1429" fmla="*/ f991 1 6858000"/>
                <a:gd name="f1430" fmla="*/ f992 1 9747620"/>
                <a:gd name="f1431" fmla="*/ f993 1 6858000"/>
                <a:gd name="f1432" fmla="*/ f994 1 9747620"/>
                <a:gd name="f1433" fmla="*/ f995 1 6858000"/>
                <a:gd name="f1434" fmla="*/ f996 1 9747620"/>
                <a:gd name="f1435" fmla="*/ f997 1 6858000"/>
                <a:gd name="f1436" fmla="*/ f998 1 9747620"/>
                <a:gd name="f1437" fmla="*/ f999 1 6858000"/>
                <a:gd name="f1438" fmla="*/ f1000 1 9747620"/>
                <a:gd name="f1439" fmla="*/ f1001 1 6858000"/>
                <a:gd name="f1440" fmla="*/ f1002 1 9747620"/>
                <a:gd name="f1441" fmla="*/ f1003 1 6858000"/>
                <a:gd name="f1442" fmla="*/ f1004 1 9747620"/>
                <a:gd name="f1443" fmla="*/ f1005 1 6858000"/>
                <a:gd name="f1444" fmla="*/ f1006 1 9747620"/>
                <a:gd name="f1445" fmla="*/ f1007 1 6858000"/>
                <a:gd name="f1446" fmla="*/ f1008 1 9747620"/>
                <a:gd name="f1447" fmla="*/ f1009 1 6858000"/>
                <a:gd name="f1448" fmla="*/ f1010 1 9747620"/>
                <a:gd name="f1449" fmla="*/ f1011 1 6858000"/>
                <a:gd name="f1450" fmla="*/ f1012 1 9747620"/>
                <a:gd name="f1451" fmla="*/ f1013 1 6858000"/>
                <a:gd name="f1452" fmla="*/ f1014 1 9747620"/>
                <a:gd name="f1453" fmla="*/ f1015 1 6858000"/>
                <a:gd name="f1454" fmla="*/ f1016 1 9747620"/>
                <a:gd name="f1455" fmla="*/ f1017 1 6858000"/>
                <a:gd name="f1456" fmla="*/ f1018 1 9747620"/>
                <a:gd name="f1457" fmla="*/ f1019 1 6858000"/>
                <a:gd name="f1458" fmla="*/ f1020 1 9747620"/>
                <a:gd name="f1459" fmla="*/ f1021 1 6858000"/>
                <a:gd name="f1460" fmla="*/ f1022 1 9747620"/>
                <a:gd name="f1461" fmla="*/ f1023 1 6858000"/>
                <a:gd name="f1462" fmla="*/ f1024 1 9747620"/>
                <a:gd name="f1463" fmla="*/ f1025 1 6858000"/>
                <a:gd name="f1464" fmla="*/ f1026 1 9747620"/>
                <a:gd name="f1465" fmla="*/ f1027 1 6858000"/>
                <a:gd name="f1466" fmla="*/ f1028 1 9747620"/>
                <a:gd name="f1467" fmla="*/ f1029 1 6858000"/>
                <a:gd name="f1468" fmla="*/ f1030 1 9747620"/>
                <a:gd name="f1469" fmla="*/ f1031 1 6858000"/>
                <a:gd name="f1470" fmla="*/ f1032 1 9747620"/>
                <a:gd name="f1471" fmla="*/ f1033 1 6858000"/>
                <a:gd name="f1472" fmla="*/ f1034 1 9747620"/>
                <a:gd name="f1473" fmla="*/ f1035 1 6858000"/>
                <a:gd name="f1474" fmla="*/ f1036 1 9747620"/>
                <a:gd name="f1475" fmla="*/ f1037 1 6858000"/>
                <a:gd name="f1476" fmla="*/ f1038 1 9747620"/>
                <a:gd name="f1477" fmla="*/ f1039 1 6858000"/>
                <a:gd name="f1478" fmla="*/ f1040 1 9747620"/>
                <a:gd name="f1479" fmla="*/ f1041 1 6858000"/>
                <a:gd name="f1480" fmla="*/ f1042 1 9747620"/>
                <a:gd name="f1481" fmla="*/ f1043 1 6858000"/>
                <a:gd name="f1482" fmla="*/ f1044 1 9747620"/>
                <a:gd name="f1483" fmla="*/ f1045 1 6858000"/>
                <a:gd name="f1484" fmla="*/ f1046 1 9747620"/>
                <a:gd name="f1485" fmla="*/ f1047 1 6858000"/>
                <a:gd name="f1486" fmla="*/ f1048 1 9747620"/>
                <a:gd name="f1487" fmla="*/ f1049 1 6858000"/>
                <a:gd name="f1488" fmla="*/ f1050 1 9747620"/>
                <a:gd name="f1489" fmla="*/ f1051 1 6858000"/>
                <a:gd name="f1490" fmla="*/ f1052 1 9747620"/>
                <a:gd name="f1491" fmla="*/ f1053 1 6858000"/>
                <a:gd name="f1492" fmla="*/ f1054 1 9747620"/>
                <a:gd name="f1493" fmla="*/ f1055 1 6858000"/>
                <a:gd name="f1494" fmla="*/ f1056 1 9747620"/>
                <a:gd name="f1495" fmla="*/ f1057 1 6858000"/>
                <a:gd name="f1496" fmla="*/ f1058 1 9747620"/>
                <a:gd name="f1497" fmla="*/ f1059 1 6858000"/>
                <a:gd name="f1498" fmla="*/ f1060 1 9747620"/>
                <a:gd name="f1499" fmla="*/ f1061 1 6858000"/>
                <a:gd name="f1500" fmla="*/ f1062 1 9747620"/>
                <a:gd name="f1501" fmla="*/ f1063 1 6858000"/>
                <a:gd name="f1502" fmla="*/ f1064 1 9747620"/>
                <a:gd name="f1503" fmla="*/ f1065 1 6858000"/>
                <a:gd name="f1504" fmla="*/ f1066 1 9747620"/>
                <a:gd name="f1505" fmla="*/ f1067 1 6858000"/>
                <a:gd name="f1506" fmla="*/ f1068 1 9747620"/>
                <a:gd name="f1507" fmla="*/ f1069 1 6858000"/>
                <a:gd name="f1508" fmla="*/ f1070 1 6858000"/>
                <a:gd name="f1509" fmla="*/ f1071 1 9747620"/>
                <a:gd name="f1510" fmla="*/ f1072 1 6858000"/>
                <a:gd name="f1511" fmla="*/ f1073 1 9747620"/>
                <a:gd name="f1512" fmla="*/ f1074 1 6858000"/>
                <a:gd name="f1513" fmla="*/ f1075 1 9747620"/>
                <a:gd name="f1514" fmla="*/ f1076 1 6858000"/>
                <a:gd name="f1515" fmla="*/ f1077 1 9747620"/>
                <a:gd name="f1516" fmla="*/ f1078 1 6858000"/>
                <a:gd name="f1517" fmla="*/ f1079 1 9747620"/>
                <a:gd name="f1518" fmla="*/ f1080 1 6858000"/>
                <a:gd name="f1519" fmla="*/ f1081 1 9747620"/>
                <a:gd name="f1520" fmla="*/ f1082 1 6858000"/>
                <a:gd name="f1521" fmla="*/ f1083 1 9747620"/>
                <a:gd name="f1522" fmla="*/ f1084 1 6858000"/>
                <a:gd name="f1523" fmla="*/ f1085 1 9747620"/>
                <a:gd name="f1524" fmla="*/ f1086 1 6858000"/>
                <a:gd name="f1525" fmla="*/ f1087 1 9747620"/>
                <a:gd name="f1526" fmla="*/ f1088 1 6858000"/>
                <a:gd name="f1527" fmla="*/ f1089 1 9747620"/>
                <a:gd name="f1528" fmla="*/ f1090 1 6858000"/>
                <a:gd name="f1529" fmla="*/ f1091 1 9747620"/>
                <a:gd name="f1530" fmla="*/ f1092 1 6858000"/>
                <a:gd name="f1531" fmla="*/ f1093 1 9747620"/>
                <a:gd name="f1532" fmla="*/ f1094 1 6858000"/>
                <a:gd name="f1533" fmla="*/ f1095 1 9747620"/>
                <a:gd name="f1534" fmla="*/ f1096 1 6858000"/>
                <a:gd name="f1535" fmla="*/ f1097 1 9747620"/>
                <a:gd name="f1536" fmla="*/ f1098 1 6858000"/>
                <a:gd name="f1537" fmla="*/ f1099 1 9747620"/>
                <a:gd name="f1538" fmla="*/ f1100 1 6858000"/>
                <a:gd name="f1539" fmla="*/ f1101 1 9747620"/>
                <a:gd name="f1540" fmla="*/ f1102 1 6858000"/>
                <a:gd name="f1541" fmla="*/ f1103 1 9747620"/>
                <a:gd name="f1542" fmla="*/ f1104 1 6858000"/>
                <a:gd name="f1543" fmla="*/ f1105 1 9747620"/>
                <a:gd name="f1544" fmla="*/ f1106 1 6858000"/>
                <a:gd name="f1545" fmla="*/ f1107 1 9747620"/>
                <a:gd name="f1546" fmla="*/ f1108 1 6858000"/>
                <a:gd name="f1547" fmla="*/ f1109 1 9747620"/>
                <a:gd name="f1548" fmla="*/ f1110 1 6858000"/>
                <a:gd name="f1549" fmla="*/ f1111 1 9747620"/>
                <a:gd name="f1550" fmla="*/ f1112 1 6858000"/>
                <a:gd name="f1551" fmla="*/ f1113 1 9747620"/>
                <a:gd name="f1552" fmla="*/ f1114 1 6858000"/>
                <a:gd name="f1553" fmla="*/ f1115 1 9747620"/>
                <a:gd name="f1554" fmla="*/ f1116 1 6858000"/>
                <a:gd name="f1555" fmla="*/ f1117 1 9747620"/>
                <a:gd name="f1556" fmla="*/ f1118 1 6858000"/>
                <a:gd name="f1557" fmla="*/ f1119 1 9747620"/>
                <a:gd name="f1558" fmla="*/ f1120 1 6858000"/>
                <a:gd name="f1559" fmla="*/ f1121 1 9747620"/>
                <a:gd name="f1560" fmla="*/ f1122 1 6858000"/>
                <a:gd name="f1561" fmla="*/ f1123 1 9747620"/>
                <a:gd name="f1562" fmla="*/ f1124 1 6858000"/>
                <a:gd name="f1563" fmla="*/ f1125 1 9747620"/>
                <a:gd name="f1564" fmla="*/ f1126 1 6858000"/>
                <a:gd name="f1565" fmla="*/ f1127 1 9747620"/>
                <a:gd name="f1566" fmla="*/ f1128 1 6858000"/>
                <a:gd name="f1567" fmla="*/ f1129 1 9747620"/>
                <a:gd name="f1568" fmla="*/ f1130 1 6858000"/>
                <a:gd name="f1569" fmla="*/ f1131 1 9747620"/>
                <a:gd name="f1570" fmla="*/ f1132 1 9747620"/>
                <a:gd name="f1571" fmla="*/ f1133 1 6858000"/>
                <a:gd name="f1572" fmla="*/ f1134 1 9747620"/>
                <a:gd name="f1573" fmla="*/ f1135 1 6858000"/>
                <a:gd name="f1574" fmla="*/ f1136 1 9747620"/>
                <a:gd name="f1575" fmla="*/ f1137 1 6858000"/>
                <a:gd name="f1576" fmla="*/ f1138 1 9747620"/>
                <a:gd name="f1577" fmla="*/ f1139 1 6858000"/>
                <a:gd name="f1578" fmla="*/ f1140 1 9747620"/>
                <a:gd name="f1579" fmla="*/ f1141 1 6858000"/>
                <a:gd name="f1580" fmla="*/ f1142 1 9747620"/>
                <a:gd name="f1581" fmla="*/ f1143 1 6858000"/>
                <a:gd name="f1582" fmla="*/ f1144 1 9747620"/>
                <a:gd name="f1583" fmla="*/ f1145 1 6858000"/>
                <a:gd name="f1584" fmla="*/ f1146 1 9747620"/>
                <a:gd name="f1585" fmla="*/ f1147 1 6858000"/>
                <a:gd name="f1586" fmla="*/ f1148 1 9747620"/>
                <a:gd name="f1587" fmla="*/ f1149 1 6858000"/>
                <a:gd name="f1588" fmla="*/ f1150 1 9747620"/>
                <a:gd name="f1589" fmla="*/ f1151 1 6858000"/>
                <a:gd name="f1590" fmla="*/ f1152 1 9747620"/>
                <a:gd name="f1591" fmla="*/ f1153 1 6858000"/>
                <a:gd name="f1592" fmla="*/ f1154 1 9747620"/>
                <a:gd name="f1593" fmla="*/ f1155 1 6858000"/>
                <a:gd name="f1594" fmla="*/ f1156 1 9747620"/>
                <a:gd name="f1595" fmla="*/ f1157 1 6858000"/>
                <a:gd name="f1596" fmla="*/ f1158 1 9747620"/>
                <a:gd name="f1597" fmla="*/ f1159 1 6858000"/>
                <a:gd name="f1598" fmla="*/ f1160 1 9747620"/>
                <a:gd name="f1599" fmla="*/ f1161 1 6858000"/>
                <a:gd name="f1600" fmla="*/ f1162 1 9747620"/>
                <a:gd name="f1601" fmla="*/ f1163 1 6858000"/>
                <a:gd name="f1602" fmla="*/ f1164 1 9747620"/>
                <a:gd name="f1603" fmla="*/ f1165 1 6858000"/>
                <a:gd name="f1604" fmla="*/ f1166 1 9747620"/>
                <a:gd name="f1605" fmla="*/ f1167 1 6858000"/>
                <a:gd name="f1606" fmla="*/ f1168 1 9747620"/>
                <a:gd name="f1607" fmla="*/ f1169 1 6858000"/>
                <a:gd name="f1608" fmla="*/ f1170 1 9747620"/>
                <a:gd name="f1609" fmla="*/ f1171 1 6858000"/>
                <a:gd name="f1610" fmla="*/ f1172 1 9747620"/>
                <a:gd name="f1611" fmla="*/ f1173 1 6858000"/>
                <a:gd name="f1612" fmla="*/ f1174 1 9747620"/>
                <a:gd name="f1613" fmla="*/ f1175 1 6858000"/>
                <a:gd name="f1614" fmla="*/ f1176 1 9747620"/>
                <a:gd name="f1615" fmla="*/ f1177 1 6858000"/>
                <a:gd name="f1616" fmla="*/ f1178 1 9747620"/>
                <a:gd name="f1617" fmla="*/ f1179 1 6858000"/>
                <a:gd name="f1618" fmla="*/ f1180 1 9747620"/>
                <a:gd name="f1619" fmla="*/ f1181 1 6858000"/>
                <a:gd name="f1620" fmla="*/ f1182 1 9747620"/>
                <a:gd name="f1621" fmla="*/ f1183 1 6858000"/>
                <a:gd name="f1622" fmla="*/ f1184 1 9747620"/>
                <a:gd name="f1623" fmla="*/ f1185 1 6858000"/>
                <a:gd name="f1624" fmla="*/ f1186 1 9747620"/>
                <a:gd name="f1625" fmla="*/ f1187 1 6858000"/>
                <a:gd name="f1626" fmla="*/ f1188 1 9747620"/>
                <a:gd name="f1627" fmla="*/ f1189 1 6858000"/>
                <a:gd name="f1628" fmla="*/ f1190 1 9747620"/>
                <a:gd name="f1629" fmla="*/ f1191 1 6858000"/>
                <a:gd name="f1630" fmla="*/ f1192 1 9747620"/>
                <a:gd name="f1631" fmla="*/ f1193 1 6858000"/>
                <a:gd name="f1632" fmla="*/ f1194 1 9747620"/>
                <a:gd name="f1633" fmla="*/ f1195 1 6858000"/>
                <a:gd name="f1634" fmla="*/ f1196 1 9747620"/>
                <a:gd name="f1635" fmla="*/ f1197 1 6858000"/>
                <a:gd name="f1636" fmla="*/ f1198 1 9747620"/>
                <a:gd name="f1637" fmla="*/ f1199 1 6858000"/>
                <a:gd name="f1638" fmla="*/ f1200 1 9747620"/>
                <a:gd name="f1639" fmla="*/ f1201 1 6858000"/>
                <a:gd name="f1640" fmla="*/ f1202 1 9747620"/>
                <a:gd name="f1641" fmla="*/ f1203 1 6858000"/>
                <a:gd name="f1642" fmla="*/ f1204 1 9747620"/>
                <a:gd name="f1643" fmla="*/ f1205 1 6858000"/>
                <a:gd name="f1644" fmla="*/ f1206 1 9747620"/>
                <a:gd name="f1645" fmla="*/ f1207 1 6858000"/>
                <a:gd name="f1646" fmla="*/ f1208 1 9747620"/>
                <a:gd name="f1647" fmla="*/ f1209 1 6858000"/>
                <a:gd name="f1648" fmla="*/ f1210 1 9747620"/>
                <a:gd name="f1649" fmla="*/ f1211 1 6858000"/>
                <a:gd name="f1650" fmla="*/ f1212 1 9747620"/>
                <a:gd name="f1651" fmla="*/ f1213 1 6858000"/>
                <a:gd name="f1652" fmla="*/ f1214 1 9747620"/>
                <a:gd name="f1653" fmla="*/ f1215 1 6858000"/>
                <a:gd name="f1654" fmla="*/ f1216 1 9747620"/>
                <a:gd name="f1655" fmla="*/ f1217 1 6858000"/>
                <a:gd name="f1656" fmla="*/ f1218 1 9747620"/>
                <a:gd name="f1657" fmla="*/ f1219 1 6858000"/>
                <a:gd name="f1658" fmla="*/ f1220 1 9747620"/>
                <a:gd name="f1659" fmla="*/ f1221 1 6858000"/>
                <a:gd name="f1660" fmla="*/ f1222 1 9747620"/>
                <a:gd name="f1661" fmla="*/ f1223 1 6858000"/>
                <a:gd name="f1662" fmla="*/ f1224 1 9747620"/>
                <a:gd name="f1663" fmla="*/ f1225 1 6858000"/>
                <a:gd name="f1664" fmla="*/ f1226 1 9747620"/>
                <a:gd name="f1665" fmla="*/ f1227 1 6858000"/>
                <a:gd name="f1666" fmla="*/ f1228 1 9747620"/>
                <a:gd name="f1667" fmla="*/ f1229 1 6858000"/>
                <a:gd name="f1668" fmla="*/ f1230 1 9747620"/>
                <a:gd name="f1669" fmla="*/ f1231 1 6858000"/>
                <a:gd name="f1670" fmla="*/ f1232 1 9747620"/>
                <a:gd name="f1671" fmla="*/ f1233 1 6858000"/>
                <a:gd name="f1672" fmla="*/ f1234 1 9747620"/>
                <a:gd name="f1673" fmla="*/ f1235 1 6858000"/>
                <a:gd name="f1674" fmla="*/ f1236 1 9747620"/>
                <a:gd name="f1675" fmla="*/ f1237 1 6858000"/>
                <a:gd name="f1676" fmla="*/ f1238 1 9747620"/>
                <a:gd name="f1677" fmla="*/ f1239 1 6858000"/>
                <a:gd name="f1678" fmla="*/ f1240 1 9747620"/>
                <a:gd name="f1679" fmla="*/ f1241 1 6858000"/>
                <a:gd name="f1680" fmla="*/ f1242 1 9747620"/>
                <a:gd name="f1681" fmla="*/ f1243 1 6858000"/>
                <a:gd name="f1682" fmla="*/ f1244 1 9747620"/>
                <a:gd name="f1683" fmla="*/ f1245 1 6858000"/>
                <a:gd name="f1684" fmla="*/ f1246 1 9747620"/>
                <a:gd name="f1685" fmla="*/ f1247 1 6858000"/>
                <a:gd name="f1686" fmla="*/ f1248 1 9747620"/>
                <a:gd name="f1687" fmla="*/ f1249 1 6858000"/>
                <a:gd name="f1688" fmla="*/ f1250 1 9747620"/>
                <a:gd name="f1689" fmla="*/ f1251 1 6858000"/>
                <a:gd name="f1690" fmla="*/ f1252 1 9747620"/>
                <a:gd name="f1691" fmla="*/ f1253 1 6858000"/>
                <a:gd name="f1692" fmla="*/ f1254 1 9747620"/>
                <a:gd name="f1693" fmla="*/ f1255 1 6858000"/>
                <a:gd name="f1694" fmla="*/ f1256 1 9747620"/>
                <a:gd name="f1695" fmla="*/ f1257 1 6858000"/>
                <a:gd name="f1696" fmla="*/ f1258 1 9747620"/>
                <a:gd name="f1697" fmla="*/ f1259 1 6858000"/>
                <a:gd name="f1698" fmla="*/ f1260 1 9747620"/>
                <a:gd name="f1699" fmla="*/ f1261 1 6858000"/>
                <a:gd name="f1700" fmla="*/ f1262 1 9747620"/>
                <a:gd name="f1701" fmla="*/ f1263 1 6858000"/>
                <a:gd name="f1702" fmla="*/ f1264 1 9747620"/>
                <a:gd name="f1703" fmla="*/ f1265 1 6858000"/>
                <a:gd name="f1704" fmla="*/ f1266 1 9747620"/>
                <a:gd name="f1705" fmla="*/ f1267 1 6858000"/>
                <a:gd name="f1706" fmla="*/ f1268 1 9747620"/>
                <a:gd name="f1707" fmla="*/ f1269 1 6858000"/>
                <a:gd name="f1708" fmla="*/ f1270 1 9747620"/>
                <a:gd name="f1709" fmla="*/ f1271 1 6858000"/>
                <a:gd name="f1710" fmla="*/ f1272 1 9747620"/>
                <a:gd name="f1711" fmla="*/ f1273 1 6858000"/>
                <a:gd name="f1712" fmla="*/ f1274 1 9747620"/>
                <a:gd name="f1713" fmla="*/ f1275 1 6858000"/>
                <a:gd name="f1714" fmla="*/ f1276 1 9747620"/>
                <a:gd name="f1715" fmla="*/ f1277 1 6858000"/>
                <a:gd name="f1716" fmla="*/ f1278 1 9747620"/>
                <a:gd name="f1717" fmla="*/ f1279 1 6858000"/>
                <a:gd name="f1718" fmla="*/ f1280 1 9747620"/>
                <a:gd name="f1719" fmla="*/ f1281 1 6858000"/>
                <a:gd name="f1720" fmla="*/ f1282 1 9747620"/>
                <a:gd name="f1721" fmla="*/ f1283 1 6858000"/>
                <a:gd name="f1722" fmla="*/ f1284 1 9747620"/>
                <a:gd name="f1723" fmla="*/ f1285 1 6858000"/>
                <a:gd name="f1724" fmla="*/ f1286 1 9747620"/>
                <a:gd name="f1725" fmla="*/ f1287 1 6858000"/>
                <a:gd name="f1726" fmla="*/ f1288 1 9747620"/>
                <a:gd name="f1727" fmla="*/ f1289 1 6858000"/>
                <a:gd name="f1728" fmla="*/ f1290 1 9747620"/>
                <a:gd name="f1729" fmla="*/ f1291 1 6858000"/>
                <a:gd name="f1730" fmla="*/ f1292 1 9747620"/>
                <a:gd name="f1731" fmla="*/ f1293 1 6858000"/>
                <a:gd name="f1732" fmla="*/ f1294 1 9747620"/>
                <a:gd name="f1733" fmla="*/ f1295 1 6858000"/>
                <a:gd name="f1734" fmla="*/ f1296 1 9747620"/>
                <a:gd name="f1735" fmla="*/ f1297 1 6858000"/>
                <a:gd name="f1736" fmla="*/ f1298 1 9747620"/>
                <a:gd name="f1737" fmla="*/ f1299 1 6858000"/>
                <a:gd name="f1738" fmla="*/ f1300 1 9747620"/>
                <a:gd name="f1739" fmla="*/ f1301 1 6858000"/>
                <a:gd name="f1740" fmla="*/ f1302 1 9747620"/>
                <a:gd name="f1741" fmla="*/ f1303 1 6858000"/>
                <a:gd name="f1742" fmla="*/ f1304 1 9747620"/>
                <a:gd name="f1743" fmla="*/ f1305 1 6858000"/>
                <a:gd name="f1744" fmla="*/ f1306 1 9747620"/>
                <a:gd name="f1745" fmla="*/ f1307 1 6858000"/>
                <a:gd name="f1746" fmla="*/ f1308 1 9747620"/>
                <a:gd name="f1747" fmla="*/ f1309 1 6858000"/>
                <a:gd name="f1748" fmla="*/ f1310 1 9747620"/>
                <a:gd name="f1749" fmla="*/ f1311 1 9747620"/>
                <a:gd name="f1750" fmla="*/ f1312 1 9747620"/>
                <a:gd name="f1751" fmla="*/ f1313 1 6858000"/>
                <a:gd name="f1752" fmla="*/ f1314 1 9747620"/>
                <a:gd name="f1753" fmla="*/ f1315 1 6858000"/>
                <a:gd name="f1754" fmla="*/ f1316 1 9747620"/>
                <a:gd name="f1755" fmla="*/ f1317 1 6858000"/>
                <a:gd name="f1756" fmla="*/ f1318 1 9747620"/>
                <a:gd name="f1757" fmla="*/ f1319 1 6858000"/>
                <a:gd name="f1758" fmla="*/ f1320 1 9747620"/>
                <a:gd name="f1759" fmla="*/ f1321 1 6858000"/>
                <a:gd name="f1760" fmla="*/ f1322 1 9747620"/>
                <a:gd name="f1761" fmla="*/ f1323 1 6858000"/>
                <a:gd name="f1762" fmla="*/ f1324 1 9747620"/>
                <a:gd name="f1763" fmla="*/ f1325 1 6858000"/>
                <a:gd name="f1764" fmla="*/ f1326 1 9747620"/>
                <a:gd name="f1765" fmla="*/ f1327 1 6858000"/>
                <a:gd name="f1766" fmla="*/ f1328 1 9747620"/>
                <a:gd name="f1767" fmla="*/ f1329 1 6858000"/>
                <a:gd name="f1768" fmla="*/ f1330 1 9747620"/>
                <a:gd name="f1769" fmla="*/ f1331 1 6858000"/>
                <a:gd name="f1770" fmla="*/ f1332 1 9747620"/>
                <a:gd name="f1771" fmla="*/ f1333 1 6858000"/>
                <a:gd name="f1772" fmla="*/ f1334 1 9747620"/>
                <a:gd name="f1773" fmla="*/ f1335 1 6858000"/>
                <a:gd name="f1774" fmla="*/ f1336 1 9747620"/>
                <a:gd name="f1775" fmla="*/ f1337 1 6858000"/>
                <a:gd name="f1776" fmla="*/ f1338 1 9747620"/>
                <a:gd name="f1777" fmla="*/ f1339 1 6858000"/>
                <a:gd name="f1778" fmla="*/ f1340 1 9747620"/>
                <a:gd name="f1779" fmla="*/ f1341 1 6858000"/>
                <a:gd name="f1780" fmla="*/ f1342 1 9747620"/>
                <a:gd name="f1781" fmla="*/ f1343 1 6858000"/>
                <a:gd name="f1782" fmla="*/ f1344 1 9747620"/>
                <a:gd name="f1783" fmla="*/ f1345 1 6858000"/>
                <a:gd name="f1784" fmla="*/ f1346 1 9747620"/>
                <a:gd name="f1785" fmla="*/ f1347 1 9747620"/>
                <a:gd name="f1786" fmla="*/ f1348 1 9747620"/>
                <a:gd name="f1787" fmla="*/ f1349 1 6858000"/>
                <a:gd name="f1788" fmla="*/ f1350 1 9747620"/>
                <a:gd name="f1789" fmla="*/ f1351 1 6858000"/>
                <a:gd name="f1790" fmla="*/ f1352 1 9747620"/>
                <a:gd name="f1791" fmla="*/ f1353 1 6858000"/>
                <a:gd name="f1792" fmla="*/ f1354 1 9747620"/>
                <a:gd name="f1793" fmla="*/ f1355 1 6858000"/>
                <a:gd name="f1794" fmla="*/ f1356 1 9747620"/>
                <a:gd name="f1795" fmla="*/ f1357 1 6858000"/>
                <a:gd name="f1796" fmla="*/ f1358 1 9747620"/>
                <a:gd name="f1797" fmla="*/ f1359 1 6858000"/>
                <a:gd name="f1798" fmla="*/ f1360 1 9747620"/>
                <a:gd name="f1799" fmla="*/ f1361 1 6858000"/>
                <a:gd name="f1800" fmla="*/ f1362 1 9747620"/>
                <a:gd name="f1801" fmla="*/ f1363 1 6858000"/>
                <a:gd name="f1802" fmla="*/ f1364 1 9747620"/>
                <a:gd name="f1803" fmla="*/ f1365 1 6858000"/>
                <a:gd name="f1804" fmla="*/ f1366 1 9747620"/>
                <a:gd name="f1805" fmla="*/ f1367 1 6858000"/>
                <a:gd name="f1806" fmla="*/ f1368 1 9747620"/>
                <a:gd name="f1807" fmla="*/ f1369 1 6858000"/>
                <a:gd name="f1808" fmla="*/ f1370 1 9747620"/>
                <a:gd name="f1809" fmla="*/ f1371 1 6858000"/>
                <a:gd name="f1810" fmla="*/ f1372 1 9747620"/>
                <a:gd name="f1811" fmla="*/ f1373 1 6858000"/>
                <a:gd name="f1812" fmla="*/ f1374 1 9747620"/>
                <a:gd name="f1813" fmla="*/ f1375 1 6858000"/>
                <a:gd name="f1814" fmla="*/ f1376 1 9747620"/>
                <a:gd name="f1815" fmla="*/ f1377 1 6858000"/>
                <a:gd name="f1816" fmla="*/ f1378 1 9747620"/>
                <a:gd name="f1817" fmla="*/ f1379 1 6858000"/>
                <a:gd name="f1818" fmla="*/ f1380 1 9747620"/>
                <a:gd name="f1819" fmla="*/ f1381 1 6858000"/>
                <a:gd name="f1820" fmla="*/ f1382 1 9747620"/>
                <a:gd name="f1821" fmla="*/ f1383 1 6858000"/>
                <a:gd name="f1822" fmla="*/ f1384 1 9747620"/>
                <a:gd name="f1823" fmla="*/ f1385 1 6858000"/>
                <a:gd name="f1824" fmla="*/ f1386 1 9747620"/>
                <a:gd name="f1825" fmla="*/ f1387 1 6858000"/>
                <a:gd name="f1826" fmla="*/ f942 1 f949"/>
                <a:gd name="f1827" fmla="*/ f943 1 f949"/>
                <a:gd name="f1828" fmla="*/ f942 1 f950"/>
                <a:gd name="f1829" fmla="*/ f944 1 f950"/>
                <a:gd name="f1830" fmla="*/ f1389 1 f949"/>
                <a:gd name="f1831" fmla="*/ f1390 1 f950"/>
                <a:gd name="f1832" fmla="*/ f1391 1 f949"/>
                <a:gd name="f1833" fmla="*/ f1392 1 f949"/>
                <a:gd name="f1834" fmla="*/ f1393 1 f950"/>
                <a:gd name="f1835" fmla="*/ f1394 1 f949"/>
                <a:gd name="f1836" fmla="*/ f1395 1 f950"/>
                <a:gd name="f1837" fmla="*/ f1396 1 f949"/>
                <a:gd name="f1838" fmla="*/ f1397 1 f950"/>
                <a:gd name="f1839" fmla="*/ f1398 1 f949"/>
                <a:gd name="f1840" fmla="*/ f1399 1 f950"/>
                <a:gd name="f1841" fmla="*/ f1400 1 f949"/>
                <a:gd name="f1842" fmla="*/ f1401 1 f950"/>
                <a:gd name="f1843" fmla="*/ f1402 1 f949"/>
                <a:gd name="f1844" fmla="*/ f1403 1 f950"/>
                <a:gd name="f1845" fmla="*/ f1404 1 f949"/>
                <a:gd name="f1846" fmla="*/ f1405 1 f950"/>
                <a:gd name="f1847" fmla="*/ f1406 1 f949"/>
                <a:gd name="f1848" fmla="*/ f1407 1 f950"/>
                <a:gd name="f1849" fmla="*/ f1408 1 f949"/>
                <a:gd name="f1850" fmla="*/ f1409 1 f950"/>
                <a:gd name="f1851" fmla="*/ f1410 1 f949"/>
                <a:gd name="f1852" fmla="*/ f1411 1 f950"/>
                <a:gd name="f1853" fmla="*/ f1412 1 f949"/>
                <a:gd name="f1854" fmla="*/ f1413 1 f950"/>
                <a:gd name="f1855" fmla="*/ f1414 1 f949"/>
                <a:gd name="f1856" fmla="*/ f1415 1 f950"/>
                <a:gd name="f1857" fmla="*/ f1416 1 f949"/>
                <a:gd name="f1858" fmla="*/ f1417 1 f950"/>
                <a:gd name="f1859" fmla="*/ f1418 1 f949"/>
                <a:gd name="f1860" fmla="*/ f1419 1 f950"/>
                <a:gd name="f1861" fmla="*/ f1420 1 f949"/>
                <a:gd name="f1862" fmla="*/ f1421 1 f950"/>
                <a:gd name="f1863" fmla="*/ f1422 1 f949"/>
                <a:gd name="f1864" fmla="*/ f1423 1 f950"/>
                <a:gd name="f1865" fmla="*/ f1424 1 f949"/>
                <a:gd name="f1866" fmla="*/ f1425 1 f950"/>
                <a:gd name="f1867" fmla="*/ f1426 1 f949"/>
                <a:gd name="f1868" fmla="*/ f1427 1 f950"/>
                <a:gd name="f1869" fmla="*/ f1428 1 f949"/>
                <a:gd name="f1870" fmla="*/ f1429 1 f950"/>
                <a:gd name="f1871" fmla="*/ f1430 1 f949"/>
                <a:gd name="f1872" fmla="*/ f1431 1 f950"/>
                <a:gd name="f1873" fmla="*/ f1432 1 f949"/>
                <a:gd name="f1874" fmla="*/ f1433 1 f950"/>
                <a:gd name="f1875" fmla="*/ f1434 1 f949"/>
                <a:gd name="f1876" fmla="*/ f1435 1 f950"/>
                <a:gd name="f1877" fmla="*/ f1436 1 f949"/>
                <a:gd name="f1878" fmla="*/ f1437 1 f950"/>
                <a:gd name="f1879" fmla="*/ f1438 1 f949"/>
                <a:gd name="f1880" fmla="*/ f1439 1 f950"/>
                <a:gd name="f1881" fmla="*/ f1440 1 f949"/>
                <a:gd name="f1882" fmla="*/ f1441 1 f950"/>
                <a:gd name="f1883" fmla="*/ f1442 1 f949"/>
                <a:gd name="f1884" fmla="*/ f1443 1 f950"/>
                <a:gd name="f1885" fmla="*/ f1444 1 f949"/>
                <a:gd name="f1886" fmla="*/ f1445 1 f950"/>
                <a:gd name="f1887" fmla="*/ f1446 1 f949"/>
                <a:gd name="f1888" fmla="*/ f1447 1 f950"/>
                <a:gd name="f1889" fmla="*/ f1448 1 f949"/>
                <a:gd name="f1890" fmla="*/ f1449 1 f950"/>
                <a:gd name="f1891" fmla="*/ f1450 1 f949"/>
                <a:gd name="f1892" fmla="*/ f1451 1 f950"/>
                <a:gd name="f1893" fmla="*/ f1452 1 f949"/>
                <a:gd name="f1894" fmla="*/ f1453 1 f950"/>
                <a:gd name="f1895" fmla="*/ f1454 1 f949"/>
                <a:gd name="f1896" fmla="*/ f1455 1 f950"/>
                <a:gd name="f1897" fmla="*/ f1456 1 f949"/>
                <a:gd name="f1898" fmla="*/ f1457 1 f950"/>
                <a:gd name="f1899" fmla="*/ f1458 1 f949"/>
                <a:gd name="f1900" fmla="*/ f1459 1 f950"/>
                <a:gd name="f1901" fmla="*/ f1460 1 f949"/>
                <a:gd name="f1902" fmla="*/ f1461 1 f950"/>
                <a:gd name="f1903" fmla="*/ f1462 1 f949"/>
                <a:gd name="f1904" fmla="*/ f1463 1 f950"/>
                <a:gd name="f1905" fmla="*/ f1464 1 f949"/>
                <a:gd name="f1906" fmla="*/ f1465 1 f950"/>
                <a:gd name="f1907" fmla="*/ f1466 1 f949"/>
                <a:gd name="f1908" fmla="*/ f1467 1 f950"/>
                <a:gd name="f1909" fmla="*/ f1468 1 f949"/>
                <a:gd name="f1910" fmla="*/ f1469 1 f950"/>
                <a:gd name="f1911" fmla="*/ f1470 1 f949"/>
                <a:gd name="f1912" fmla="*/ f1471 1 f950"/>
                <a:gd name="f1913" fmla="*/ f1472 1 f949"/>
                <a:gd name="f1914" fmla="*/ f1473 1 f950"/>
                <a:gd name="f1915" fmla="*/ f1474 1 f949"/>
                <a:gd name="f1916" fmla="*/ f1475 1 f950"/>
                <a:gd name="f1917" fmla="*/ f1476 1 f949"/>
                <a:gd name="f1918" fmla="*/ f1477 1 f950"/>
                <a:gd name="f1919" fmla="*/ f1478 1 f949"/>
                <a:gd name="f1920" fmla="*/ f1479 1 f950"/>
                <a:gd name="f1921" fmla="*/ f1480 1 f949"/>
                <a:gd name="f1922" fmla="*/ f1481 1 f950"/>
                <a:gd name="f1923" fmla="*/ f1482 1 f949"/>
                <a:gd name="f1924" fmla="*/ f1483 1 f950"/>
                <a:gd name="f1925" fmla="*/ f1484 1 f949"/>
                <a:gd name="f1926" fmla="*/ f1485 1 f950"/>
                <a:gd name="f1927" fmla="*/ f1486 1 f949"/>
                <a:gd name="f1928" fmla="*/ f1487 1 f950"/>
                <a:gd name="f1929" fmla="*/ f1488 1 f949"/>
                <a:gd name="f1930" fmla="*/ f1489 1 f950"/>
                <a:gd name="f1931" fmla="*/ f1490 1 f949"/>
                <a:gd name="f1932" fmla="*/ f1491 1 f950"/>
                <a:gd name="f1933" fmla="*/ f1492 1 f949"/>
                <a:gd name="f1934" fmla="*/ f1493 1 f950"/>
                <a:gd name="f1935" fmla="*/ f1494 1 f949"/>
                <a:gd name="f1936" fmla="*/ f1495 1 f950"/>
                <a:gd name="f1937" fmla="*/ f1496 1 f949"/>
                <a:gd name="f1938" fmla="*/ f1497 1 f950"/>
                <a:gd name="f1939" fmla="*/ f1498 1 f949"/>
                <a:gd name="f1940" fmla="*/ f1499 1 f950"/>
                <a:gd name="f1941" fmla="*/ f1500 1 f949"/>
                <a:gd name="f1942" fmla="*/ f1501 1 f950"/>
                <a:gd name="f1943" fmla="*/ f1502 1 f949"/>
                <a:gd name="f1944" fmla="*/ f1503 1 f950"/>
                <a:gd name="f1945" fmla="*/ f1504 1 f949"/>
                <a:gd name="f1946" fmla="*/ f1505 1 f950"/>
                <a:gd name="f1947" fmla="*/ f1506 1 f949"/>
                <a:gd name="f1948" fmla="*/ f1507 1 f950"/>
                <a:gd name="f1949" fmla="*/ f1508 1 f950"/>
                <a:gd name="f1950" fmla="*/ f1509 1 f949"/>
                <a:gd name="f1951" fmla="*/ f1510 1 f950"/>
                <a:gd name="f1952" fmla="*/ f1511 1 f949"/>
                <a:gd name="f1953" fmla="*/ f1512 1 f950"/>
                <a:gd name="f1954" fmla="*/ f1513 1 f949"/>
                <a:gd name="f1955" fmla="*/ f1514 1 f950"/>
                <a:gd name="f1956" fmla="*/ f1515 1 f949"/>
                <a:gd name="f1957" fmla="*/ f1516 1 f950"/>
                <a:gd name="f1958" fmla="*/ f1517 1 f949"/>
                <a:gd name="f1959" fmla="*/ f1518 1 f950"/>
                <a:gd name="f1960" fmla="*/ f1519 1 f949"/>
                <a:gd name="f1961" fmla="*/ f1520 1 f950"/>
                <a:gd name="f1962" fmla="*/ f1521 1 f949"/>
                <a:gd name="f1963" fmla="*/ f1522 1 f950"/>
                <a:gd name="f1964" fmla="*/ f1523 1 f949"/>
                <a:gd name="f1965" fmla="*/ f1524 1 f950"/>
                <a:gd name="f1966" fmla="*/ f1525 1 f949"/>
                <a:gd name="f1967" fmla="*/ f1526 1 f950"/>
                <a:gd name="f1968" fmla="*/ f1527 1 f949"/>
                <a:gd name="f1969" fmla="*/ f1528 1 f950"/>
                <a:gd name="f1970" fmla="*/ f1529 1 f949"/>
                <a:gd name="f1971" fmla="*/ f1530 1 f950"/>
                <a:gd name="f1972" fmla="*/ f1531 1 f949"/>
                <a:gd name="f1973" fmla="*/ f1532 1 f950"/>
                <a:gd name="f1974" fmla="*/ f1533 1 f949"/>
                <a:gd name="f1975" fmla="*/ f1534 1 f950"/>
                <a:gd name="f1976" fmla="*/ f1535 1 f949"/>
                <a:gd name="f1977" fmla="*/ f1536 1 f950"/>
                <a:gd name="f1978" fmla="*/ f1537 1 f949"/>
                <a:gd name="f1979" fmla="*/ f1538 1 f950"/>
                <a:gd name="f1980" fmla="*/ f1539 1 f949"/>
                <a:gd name="f1981" fmla="*/ f1540 1 f950"/>
                <a:gd name="f1982" fmla="*/ f1541 1 f949"/>
                <a:gd name="f1983" fmla="*/ f1542 1 f950"/>
                <a:gd name="f1984" fmla="*/ f1543 1 f949"/>
                <a:gd name="f1985" fmla="*/ f1544 1 f950"/>
                <a:gd name="f1986" fmla="*/ f1545 1 f949"/>
                <a:gd name="f1987" fmla="*/ f1546 1 f950"/>
                <a:gd name="f1988" fmla="*/ f1547 1 f949"/>
                <a:gd name="f1989" fmla="*/ f1548 1 f950"/>
                <a:gd name="f1990" fmla="*/ f1549 1 f949"/>
                <a:gd name="f1991" fmla="*/ f1550 1 f950"/>
                <a:gd name="f1992" fmla="*/ f1551 1 f949"/>
                <a:gd name="f1993" fmla="*/ f1552 1 f950"/>
                <a:gd name="f1994" fmla="*/ f1553 1 f949"/>
                <a:gd name="f1995" fmla="*/ f1554 1 f950"/>
                <a:gd name="f1996" fmla="*/ f1555 1 f949"/>
                <a:gd name="f1997" fmla="*/ f1556 1 f950"/>
                <a:gd name="f1998" fmla="*/ f1557 1 f949"/>
                <a:gd name="f1999" fmla="*/ f1558 1 f950"/>
                <a:gd name="f2000" fmla="*/ f1559 1 f949"/>
                <a:gd name="f2001" fmla="*/ f1560 1 f950"/>
                <a:gd name="f2002" fmla="*/ f1561 1 f949"/>
                <a:gd name="f2003" fmla="*/ f1562 1 f950"/>
                <a:gd name="f2004" fmla="*/ f1563 1 f949"/>
                <a:gd name="f2005" fmla="*/ f1564 1 f950"/>
                <a:gd name="f2006" fmla="*/ f1565 1 f949"/>
                <a:gd name="f2007" fmla="*/ f1566 1 f950"/>
                <a:gd name="f2008" fmla="*/ f1567 1 f949"/>
                <a:gd name="f2009" fmla="*/ f1568 1 f950"/>
                <a:gd name="f2010" fmla="*/ f1569 1 f949"/>
                <a:gd name="f2011" fmla="*/ f1570 1 f949"/>
                <a:gd name="f2012" fmla="*/ f1571 1 f950"/>
                <a:gd name="f2013" fmla="*/ f1572 1 f949"/>
                <a:gd name="f2014" fmla="*/ f1573 1 f950"/>
                <a:gd name="f2015" fmla="*/ f1574 1 f949"/>
                <a:gd name="f2016" fmla="*/ f1575 1 f950"/>
                <a:gd name="f2017" fmla="*/ f1576 1 f949"/>
                <a:gd name="f2018" fmla="*/ f1577 1 f950"/>
                <a:gd name="f2019" fmla="*/ f1578 1 f949"/>
                <a:gd name="f2020" fmla="*/ f1579 1 f950"/>
                <a:gd name="f2021" fmla="*/ f1580 1 f949"/>
                <a:gd name="f2022" fmla="*/ f1581 1 f950"/>
                <a:gd name="f2023" fmla="*/ f1582 1 f949"/>
                <a:gd name="f2024" fmla="*/ f1583 1 f950"/>
                <a:gd name="f2025" fmla="*/ f1584 1 f949"/>
                <a:gd name="f2026" fmla="*/ f1585 1 f950"/>
                <a:gd name="f2027" fmla="*/ f1586 1 f949"/>
                <a:gd name="f2028" fmla="*/ f1587 1 f950"/>
                <a:gd name="f2029" fmla="*/ f1588 1 f949"/>
                <a:gd name="f2030" fmla="*/ f1589 1 f950"/>
                <a:gd name="f2031" fmla="*/ f1590 1 f949"/>
                <a:gd name="f2032" fmla="*/ f1591 1 f950"/>
                <a:gd name="f2033" fmla="*/ f1592 1 f949"/>
                <a:gd name="f2034" fmla="*/ f1593 1 f950"/>
                <a:gd name="f2035" fmla="*/ f1594 1 f949"/>
                <a:gd name="f2036" fmla="*/ f1595 1 f950"/>
                <a:gd name="f2037" fmla="*/ f1596 1 f949"/>
                <a:gd name="f2038" fmla="*/ f1597 1 f950"/>
                <a:gd name="f2039" fmla="*/ f1598 1 f949"/>
                <a:gd name="f2040" fmla="*/ f1599 1 f950"/>
                <a:gd name="f2041" fmla="*/ f1600 1 f949"/>
                <a:gd name="f2042" fmla="*/ f1601 1 f950"/>
                <a:gd name="f2043" fmla="*/ f1602 1 f949"/>
                <a:gd name="f2044" fmla="*/ f1603 1 f950"/>
                <a:gd name="f2045" fmla="*/ f1604 1 f949"/>
                <a:gd name="f2046" fmla="*/ f1605 1 f950"/>
                <a:gd name="f2047" fmla="*/ f1606 1 f949"/>
                <a:gd name="f2048" fmla="*/ f1607 1 f950"/>
                <a:gd name="f2049" fmla="*/ f1608 1 f949"/>
                <a:gd name="f2050" fmla="*/ f1609 1 f950"/>
                <a:gd name="f2051" fmla="*/ f1610 1 f949"/>
                <a:gd name="f2052" fmla="*/ f1611 1 f950"/>
                <a:gd name="f2053" fmla="*/ f1612 1 f949"/>
                <a:gd name="f2054" fmla="*/ f1613 1 f950"/>
                <a:gd name="f2055" fmla="*/ f1614 1 f949"/>
                <a:gd name="f2056" fmla="*/ f1615 1 f950"/>
                <a:gd name="f2057" fmla="*/ f1616 1 f949"/>
                <a:gd name="f2058" fmla="*/ f1617 1 f950"/>
                <a:gd name="f2059" fmla="*/ f1618 1 f949"/>
                <a:gd name="f2060" fmla="*/ f1619 1 f950"/>
                <a:gd name="f2061" fmla="*/ f1620 1 f949"/>
                <a:gd name="f2062" fmla="*/ f1621 1 f950"/>
                <a:gd name="f2063" fmla="*/ f1622 1 f949"/>
                <a:gd name="f2064" fmla="*/ f1623 1 f950"/>
                <a:gd name="f2065" fmla="*/ f1624 1 f949"/>
                <a:gd name="f2066" fmla="*/ f1625 1 f950"/>
                <a:gd name="f2067" fmla="*/ f1626 1 f949"/>
                <a:gd name="f2068" fmla="*/ f1627 1 f950"/>
                <a:gd name="f2069" fmla="*/ f1628 1 f949"/>
                <a:gd name="f2070" fmla="*/ f1629 1 f950"/>
                <a:gd name="f2071" fmla="*/ f1630 1 f949"/>
                <a:gd name="f2072" fmla="*/ f1631 1 f950"/>
                <a:gd name="f2073" fmla="*/ f1632 1 f949"/>
                <a:gd name="f2074" fmla="*/ f1633 1 f950"/>
                <a:gd name="f2075" fmla="*/ f1634 1 f949"/>
                <a:gd name="f2076" fmla="*/ f1635 1 f950"/>
                <a:gd name="f2077" fmla="*/ f1636 1 f949"/>
                <a:gd name="f2078" fmla="*/ f1637 1 f950"/>
                <a:gd name="f2079" fmla="*/ f1638 1 f949"/>
                <a:gd name="f2080" fmla="*/ f1639 1 f950"/>
                <a:gd name="f2081" fmla="*/ f1640 1 f949"/>
                <a:gd name="f2082" fmla="*/ f1641 1 f950"/>
                <a:gd name="f2083" fmla="*/ f1642 1 f949"/>
                <a:gd name="f2084" fmla="*/ f1643 1 f950"/>
                <a:gd name="f2085" fmla="*/ f1644 1 f949"/>
                <a:gd name="f2086" fmla="*/ f1645 1 f950"/>
                <a:gd name="f2087" fmla="*/ f1646 1 f949"/>
                <a:gd name="f2088" fmla="*/ f1647 1 f950"/>
                <a:gd name="f2089" fmla="*/ f1648 1 f949"/>
                <a:gd name="f2090" fmla="*/ f1649 1 f950"/>
                <a:gd name="f2091" fmla="*/ f1650 1 f949"/>
                <a:gd name="f2092" fmla="*/ f1651 1 f950"/>
                <a:gd name="f2093" fmla="*/ f1652 1 f949"/>
                <a:gd name="f2094" fmla="*/ f1653 1 f950"/>
                <a:gd name="f2095" fmla="*/ f1654 1 f949"/>
                <a:gd name="f2096" fmla="*/ f1655 1 f950"/>
                <a:gd name="f2097" fmla="*/ f1656 1 f949"/>
                <a:gd name="f2098" fmla="*/ f1657 1 f950"/>
                <a:gd name="f2099" fmla="*/ f1658 1 f949"/>
                <a:gd name="f2100" fmla="*/ f1659 1 f950"/>
                <a:gd name="f2101" fmla="*/ f1660 1 f949"/>
                <a:gd name="f2102" fmla="*/ f1661 1 f950"/>
                <a:gd name="f2103" fmla="*/ f1662 1 f949"/>
                <a:gd name="f2104" fmla="*/ f1663 1 f950"/>
                <a:gd name="f2105" fmla="*/ f1664 1 f949"/>
                <a:gd name="f2106" fmla="*/ f1665 1 f950"/>
                <a:gd name="f2107" fmla="*/ f1666 1 f949"/>
                <a:gd name="f2108" fmla="*/ f1667 1 f950"/>
                <a:gd name="f2109" fmla="*/ f1668 1 f949"/>
                <a:gd name="f2110" fmla="*/ f1669 1 f950"/>
                <a:gd name="f2111" fmla="*/ f1670 1 f949"/>
                <a:gd name="f2112" fmla="*/ f1671 1 f950"/>
                <a:gd name="f2113" fmla="*/ f1672 1 f949"/>
                <a:gd name="f2114" fmla="*/ f1673 1 f950"/>
                <a:gd name="f2115" fmla="*/ f1674 1 f949"/>
                <a:gd name="f2116" fmla="*/ f1675 1 f950"/>
                <a:gd name="f2117" fmla="*/ f1676 1 f949"/>
                <a:gd name="f2118" fmla="*/ f1677 1 f950"/>
                <a:gd name="f2119" fmla="*/ f1678 1 f949"/>
                <a:gd name="f2120" fmla="*/ f1679 1 f950"/>
                <a:gd name="f2121" fmla="*/ f1680 1 f949"/>
                <a:gd name="f2122" fmla="*/ f1681 1 f950"/>
                <a:gd name="f2123" fmla="*/ f1682 1 f949"/>
                <a:gd name="f2124" fmla="*/ f1683 1 f950"/>
                <a:gd name="f2125" fmla="*/ f1684 1 f949"/>
                <a:gd name="f2126" fmla="*/ f1685 1 f950"/>
                <a:gd name="f2127" fmla="*/ f1686 1 f949"/>
                <a:gd name="f2128" fmla="*/ f1687 1 f950"/>
                <a:gd name="f2129" fmla="*/ f1688 1 f949"/>
                <a:gd name="f2130" fmla="*/ f1689 1 f950"/>
                <a:gd name="f2131" fmla="*/ f1690 1 f949"/>
                <a:gd name="f2132" fmla="*/ f1691 1 f950"/>
                <a:gd name="f2133" fmla="*/ f1692 1 f949"/>
                <a:gd name="f2134" fmla="*/ f1693 1 f950"/>
                <a:gd name="f2135" fmla="*/ f1694 1 f949"/>
                <a:gd name="f2136" fmla="*/ f1695 1 f950"/>
                <a:gd name="f2137" fmla="*/ f1696 1 f949"/>
                <a:gd name="f2138" fmla="*/ f1697 1 f950"/>
                <a:gd name="f2139" fmla="*/ f1698 1 f949"/>
                <a:gd name="f2140" fmla="*/ f1699 1 f950"/>
                <a:gd name="f2141" fmla="*/ f1700 1 f949"/>
                <a:gd name="f2142" fmla="*/ f1701 1 f950"/>
                <a:gd name="f2143" fmla="*/ f1702 1 f949"/>
                <a:gd name="f2144" fmla="*/ f1703 1 f950"/>
                <a:gd name="f2145" fmla="*/ f1704 1 f949"/>
                <a:gd name="f2146" fmla="*/ f1705 1 f950"/>
                <a:gd name="f2147" fmla="*/ f1706 1 f949"/>
                <a:gd name="f2148" fmla="*/ f1707 1 f950"/>
                <a:gd name="f2149" fmla="*/ f1708 1 f949"/>
                <a:gd name="f2150" fmla="*/ f1709 1 f950"/>
                <a:gd name="f2151" fmla="*/ f1710 1 f949"/>
                <a:gd name="f2152" fmla="*/ f1711 1 f950"/>
                <a:gd name="f2153" fmla="*/ f1712 1 f949"/>
                <a:gd name="f2154" fmla="*/ f1713 1 f950"/>
                <a:gd name="f2155" fmla="*/ f1714 1 f949"/>
                <a:gd name="f2156" fmla="*/ f1715 1 f950"/>
                <a:gd name="f2157" fmla="*/ f1716 1 f949"/>
                <a:gd name="f2158" fmla="*/ f1717 1 f950"/>
                <a:gd name="f2159" fmla="*/ f1718 1 f949"/>
                <a:gd name="f2160" fmla="*/ f1719 1 f950"/>
                <a:gd name="f2161" fmla="*/ f1720 1 f949"/>
                <a:gd name="f2162" fmla="*/ f1721 1 f950"/>
                <a:gd name="f2163" fmla="*/ f1722 1 f949"/>
                <a:gd name="f2164" fmla="*/ f1723 1 f950"/>
                <a:gd name="f2165" fmla="*/ f1724 1 f949"/>
                <a:gd name="f2166" fmla="*/ f1725 1 f950"/>
                <a:gd name="f2167" fmla="*/ f1726 1 f949"/>
                <a:gd name="f2168" fmla="*/ f1727 1 f950"/>
                <a:gd name="f2169" fmla="*/ f1728 1 f949"/>
                <a:gd name="f2170" fmla="*/ f1729 1 f950"/>
                <a:gd name="f2171" fmla="*/ f1730 1 f949"/>
                <a:gd name="f2172" fmla="*/ f1731 1 f950"/>
                <a:gd name="f2173" fmla="*/ f1732 1 f949"/>
                <a:gd name="f2174" fmla="*/ f1733 1 f950"/>
                <a:gd name="f2175" fmla="*/ f1734 1 f949"/>
                <a:gd name="f2176" fmla="*/ f1735 1 f950"/>
                <a:gd name="f2177" fmla="*/ f1736 1 f949"/>
                <a:gd name="f2178" fmla="*/ f1737 1 f950"/>
                <a:gd name="f2179" fmla="*/ f1738 1 f949"/>
                <a:gd name="f2180" fmla="*/ f1739 1 f950"/>
                <a:gd name="f2181" fmla="*/ f1740 1 f949"/>
                <a:gd name="f2182" fmla="*/ f1741 1 f950"/>
                <a:gd name="f2183" fmla="*/ f1742 1 f949"/>
                <a:gd name="f2184" fmla="*/ f1743 1 f950"/>
                <a:gd name="f2185" fmla="*/ f1744 1 f949"/>
                <a:gd name="f2186" fmla="*/ f1745 1 f950"/>
                <a:gd name="f2187" fmla="*/ f1746 1 f949"/>
                <a:gd name="f2188" fmla="*/ f1747 1 f950"/>
                <a:gd name="f2189" fmla="*/ f1748 1 f949"/>
                <a:gd name="f2190" fmla="*/ f1749 1 f949"/>
                <a:gd name="f2191" fmla="*/ f1750 1 f949"/>
                <a:gd name="f2192" fmla="*/ f1751 1 f950"/>
                <a:gd name="f2193" fmla="*/ f1752 1 f949"/>
                <a:gd name="f2194" fmla="*/ f1753 1 f950"/>
                <a:gd name="f2195" fmla="*/ f1754 1 f949"/>
                <a:gd name="f2196" fmla="*/ f1755 1 f950"/>
                <a:gd name="f2197" fmla="*/ f1756 1 f949"/>
                <a:gd name="f2198" fmla="*/ f1757 1 f950"/>
                <a:gd name="f2199" fmla="*/ f1758 1 f949"/>
                <a:gd name="f2200" fmla="*/ f1759 1 f950"/>
                <a:gd name="f2201" fmla="*/ f1760 1 f949"/>
                <a:gd name="f2202" fmla="*/ f1761 1 f950"/>
                <a:gd name="f2203" fmla="*/ f1762 1 f949"/>
                <a:gd name="f2204" fmla="*/ f1763 1 f950"/>
                <a:gd name="f2205" fmla="*/ f1764 1 f949"/>
                <a:gd name="f2206" fmla="*/ f1765 1 f950"/>
                <a:gd name="f2207" fmla="*/ f1766 1 f949"/>
                <a:gd name="f2208" fmla="*/ f1767 1 f950"/>
                <a:gd name="f2209" fmla="*/ f1768 1 f949"/>
                <a:gd name="f2210" fmla="*/ f1769 1 f950"/>
                <a:gd name="f2211" fmla="*/ f1770 1 f949"/>
                <a:gd name="f2212" fmla="*/ f1771 1 f950"/>
                <a:gd name="f2213" fmla="*/ f1772 1 f949"/>
                <a:gd name="f2214" fmla="*/ f1773 1 f950"/>
                <a:gd name="f2215" fmla="*/ f1774 1 f949"/>
                <a:gd name="f2216" fmla="*/ f1775 1 f950"/>
                <a:gd name="f2217" fmla="*/ f1776 1 f949"/>
                <a:gd name="f2218" fmla="*/ f1777 1 f950"/>
                <a:gd name="f2219" fmla="*/ f1778 1 f949"/>
                <a:gd name="f2220" fmla="*/ f1779 1 f950"/>
                <a:gd name="f2221" fmla="*/ f1780 1 f949"/>
                <a:gd name="f2222" fmla="*/ f1781 1 f950"/>
                <a:gd name="f2223" fmla="*/ f1782 1 f949"/>
                <a:gd name="f2224" fmla="*/ f1783 1 f950"/>
                <a:gd name="f2225" fmla="*/ f1784 1 f949"/>
                <a:gd name="f2226" fmla="*/ f1785 1 f949"/>
                <a:gd name="f2227" fmla="*/ f1786 1 f949"/>
                <a:gd name="f2228" fmla="*/ f1787 1 f950"/>
                <a:gd name="f2229" fmla="*/ f1788 1 f949"/>
                <a:gd name="f2230" fmla="*/ f1789 1 f950"/>
                <a:gd name="f2231" fmla="*/ f1790 1 f949"/>
                <a:gd name="f2232" fmla="*/ f1791 1 f950"/>
                <a:gd name="f2233" fmla="*/ f1792 1 f949"/>
                <a:gd name="f2234" fmla="*/ f1793 1 f950"/>
                <a:gd name="f2235" fmla="*/ f1794 1 f949"/>
                <a:gd name="f2236" fmla="*/ f1795 1 f950"/>
                <a:gd name="f2237" fmla="*/ f1796 1 f949"/>
                <a:gd name="f2238" fmla="*/ f1797 1 f950"/>
                <a:gd name="f2239" fmla="*/ f1798 1 f949"/>
                <a:gd name="f2240" fmla="*/ f1799 1 f950"/>
                <a:gd name="f2241" fmla="*/ f1800 1 f949"/>
                <a:gd name="f2242" fmla="*/ f1801 1 f950"/>
                <a:gd name="f2243" fmla="*/ f1802 1 f949"/>
                <a:gd name="f2244" fmla="*/ f1803 1 f950"/>
                <a:gd name="f2245" fmla="*/ f1804 1 f949"/>
                <a:gd name="f2246" fmla="*/ f1805 1 f950"/>
                <a:gd name="f2247" fmla="*/ f1806 1 f949"/>
                <a:gd name="f2248" fmla="*/ f1807 1 f950"/>
                <a:gd name="f2249" fmla="*/ f1808 1 f949"/>
                <a:gd name="f2250" fmla="*/ f1809 1 f950"/>
                <a:gd name="f2251" fmla="*/ f1810 1 f949"/>
                <a:gd name="f2252" fmla="*/ f1811 1 f950"/>
                <a:gd name="f2253" fmla="*/ f1812 1 f949"/>
                <a:gd name="f2254" fmla="*/ f1813 1 f950"/>
                <a:gd name="f2255" fmla="*/ f1814 1 f949"/>
                <a:gd name="f2256" fmla="*/ f1815 1 f950"/>
                <a:gd name="f2257" fmla="*/ f1816 1 f949"/>
                <a:gd name="f2258" fmla="*/ f1817 1 f950"/>
                <a:gd name="f2259" fmla="*/ f1818 1 f949"/>
                <a:gd name="f2260" fmla="*/ f1819 1 f950"/>
                <a:gd name="f2261" fmla="*/ f1820 1 f949"/>
                <a:gd name="f2262" fmla="*/ f1821 1 f950"/>
                <a:gd name="f2263" fmla="*/ f1822 1 f949"/>
                <a:gd name="f2264" fmla="*/ f1823 1 f950"/>
                <a:gd name="f2265" fmla="*/ f1824 1 f949"/>
                <a:gd name="f2266" fmla="*/ f1825 1 f950"/>
                <a:gd name="f2267" fmla="*/ f1826 f940 1"/>
                <a:gd name="f2268" fmla="*/ f1827 f940 1"/>
                <a:gd name="f2269" fmla="*/ f1829 f941 1"/>
                <a:gd name="f2270" fmla="*/ f1828 f941 1"/>
                <a:gd name="f2271" fmla="*/ f1830 f940 1"/>
                <a:gd name="f2272" fmla="*/ f1831 f941 1"/>
                <a:gd name="f2273" fmla="*/ f1832 f940 1"/>
                <a:gd name="f2274" fmla="*/ f1833 f940 1"/>
                <a:gd name="f2275" fmla="*/ f1834 f941 1"/>
                <a:gd name="f2276" fmla="*/ f1835 f940 1"/>
                <a:gd name="f2277" fmla="*/ f1836 f941 1"/>
                <a:gd name="f2278" fmla="*/ f1837 f940 1"/>
                <a:gd name="f2279" fmla="*/ f1838 f941 1"/>
                <a:gd name="f2280" fmla="*/ f1839 f940 1"/>
                <a:gd name="f2281" fmla="*/ f1840 f941 1"/>
                <a:gd name="f2282" fmla="*/ f1841 f940 1"/>
                <a:gd name="f2283" fmla="*/ f1842 f941 1"/>
                <a:gd name="f2284" fmla="*/ f1843 f940 1"/>
                <a:gd name="f2285" fmla="*/ f1844 f941 1"/>
                <a:gd name="f2286" fmla="*/ f1845 f940 1"/>
                <a:gd name="f2287" fmla="*/ f1846 f941 1"/>
                <a:gd name="f2288" fmla="*/ f1847 f940 1"/>
                <a:gd name="f2289" fmla="*/ f1848 f941 1"/>
                <a:gd name="f2290" fmla="*/ f1849 f940 1"/>
                <a:gd name="f2291" fmla="*/ f1850 f941 1"/>
                <a:gd name="f2292" fmla="*/ f1851 f940 1"/>
                <a:gd name="f2293" fmla="*/ f1852 f941 1"/>
                <a:gd name="f2294" fmla="*/ f1853 f940 1"/>
                <a:gd name="f2295" fmla="*/ f1854 f941 1"/>
                <a:gd name="f2296" fmla="*/ f1855 f940 1"/>
                <a:gd name="f2297" fmla="*/ f1856 f941 1"/>
                <a:gd name="f2298" fmla="*/ f1857 f940 1"/>
                <a:gd name="f2299" fmla="*/ f1858 f941 1"/>
                <a:gd name="f2300" fmla="*/ f1859 f940 1"/>
                <a:gd name="f2301" fmla="*/ f1860 f941 1"/>
                <a:gd name="f2302" fmla="*/ f1861 f940 1"/>
                <a:gd name="f2303" fmla="*/ f1862 f941 1"/>
                <a:gd name="f2304" fmla="*/ f1863 f940 1"/>
                <a:gd name="f2305" fmla="*/ f1864 f941 1"/>
                <a:gd name="f2306" fmla="*/ f1865 f940 1"/>
                <a:gd name="f2307" fmla="*/ f1866 f941 1"/>
                <a:gd name="f2308" fmla="*/ f1867 f940 1"/>
                <a:gd name="f2309" fmla="*/ f1868 f941 1"/>
                <a:gd name="f2310" fmla="*/ f1869 f940 1"/>
                <a:gd name="f2311" fmla="*/ f1870 f941 1"/>
                <a:gd name="f2312" fmla="*/ f1871 f940 1"/>
                <a:gd name="f2313" fmla="*/ f1872 f941 1"/>
                <a:gd name="f2314" fmla="*/ f1873 f940 1"/>
                <a:gd name="f2315" fmla="*/ f1874 f941 1"/>
                <a:gd name="f2316" fmla="*/ f1875 f940 1"/>
                <a:gd name="f2317" fmla="*/ f1876 f941 1"/>
                <a:gd name="f2318" fmla="*/ f1877 f940 1"/>
                <a:gd name="f2319" fmla="*/ f1878 f941 1"/>
                <a:gd name="f2320" fmla="*/ f1879 f940 1"/>
                <a:gd name="f2321" fmla="*/ f1880 f941 1"/>
                <a:gd name="f2322" fmla="*/ f1881 f940 1"/>
                <a:gd name="f2323" fmla="*/ f1882 f941 1"/>
                <a:gd name="f2324" fmla="*/ f1883 f940 1"/>
                <a:gd name="f2325" fmla="*/ f1884 f941 1"/>
                <a:gd name="f2326" fmla="*/ f1885 f940 1"/>
                <a:gd name="f2327" fmla="*/ f1886 f941 1"/>
                <a:gd name="f2328" fmla="*/ f1887 f940 1"/>
                <a:gd name="f2329" fmla="*/ f1888 f941 1"/>
                <a:gd name="f2330" fmla="*/ f1889 f940 1"/>
                <a:gd name="f2331" fmla="*/ f1890 f941 1"/>
                <a:gd name="f2332" fmla="*/ f1891 f940 1"/>
                <a:gd name="f2333" fmla="*/ f1892 f941 1"/>
                <a:gd name="f2334" fmla="*/ f1893 f940 1"/>
                <a:gd name="f2335" fmla="*/ f1894 f941 1"/>
                <a:gd name="f2336" fmla="*/ f1895 f940 1"/>
                <a:gd name="f2337" fmla="*/ f1896 f941 1"/>
                <a:gd name="f2338" fmla="*/ f1897 f940 1"/>
                <a:gd name="f2339" fmla="*/ f1898 f941 1"/>
                <a:gd name="f2340" fmla="*/ f1899 f940 1"/>
                <a:gd name="f2341" fmla="*/ f1900 f941 1"/>
                <a:gd name="f2342" fmla="*/ f1901 f940 1"/>
                <a:gd name="f2343" fmla="*/ f1902 f941 1"/>
                <a:gd name="f2344" fmla="*/ f1903 f940 1"/>
                <a:gd name="f2345" fmla="*/ f1904 f941 1"/>
                <a:gd name="f2346" fmla="*/ f1905 f940 1"/>
                <a:gd name="f2347" fmla="*/ f1906 f941 1"/>
                <a:gd name="f2348" fmla="*/ f1907 f940 1"/>
                <a:gd name="f2349" fmla="*/ f1908 f941 1"/>
                <a:gd name="f2350" fmla="*/ f1909 f940 1"/>
                <a:gd name="f2351" fmla="*/ f1910 f941 1"/>
                <a:gd name="f2352" fmla="*/ f1911 f940 1"/>
                <a:gd name="f2353" fmla="*/ f1912 f941 1"/>
                <a:gd name="f2354" fmla="*/ f1913 f940 1"/>
                <a:gd name="f2355" fmla="*/ f1914 f941 1"/>
                <a:gd name="f2356" fmla="*/ f1915 f940 1"/>
                <a:gd name="f2357" fmla="*/ f1916 f941 1"/>
                <a:gd name="f2358" fmla="*/ f1917 f940 1"/>
                <a:gd name="f2359" fmla="*/ f1918 f941 1"/>
                <a:gd name="f2360" fmla="*/ f1919 f940 1"/>
                <a:gd name="f2361" fmla="*/ f1920 f941 1"/>
                <a:gd name="f2362" fmla="*/ f1921 f940 1"/>
                <a:gd name="f2363" fmla="*/ f1922 f941 1"/>
                <a:gd name="f2364" fmla="*/ f1923 f940 1"/>
                <a:gd name="f2365" fmla="*/ f1924 f941 1"/>
                <a:gd name="f2366" fmla="*/ f1925 f940 1"/>
                <a:gd name="f2367" fmla="*/ f1926 f941 1"/>
                <a:gd name="f2368" fmla="*/ f1927 f940 1"/>
                <a:gd name="f2369" fmla="*/ f1928 f941 1"/>
                <a:gd name="f2370" fmla="*/ f1929 f940 1"/>
                <a:gd name="f2371" fmla="*/ f1930 f941 1"/>
                <a:gd name="f2372" fmla="*/ f1931 f940 1"/>
                <a:gd name="f2373" fmla="*/ f1932 f941 1"/>
                <a:gd name="f2374" fmla="*/ f1933 f940 1"/>
                <a:gd name="f2375" fmla="*/ f1934 f941 1"/>
                <a:gd name="f2376" fmla="*/ f1935 f940 1"/>
                <a:gd name="f2377" fmla="*/ f1936 f941 1"/>
                <a:gd name="f2378" fmla="*/ f1937 f940 1"/>
                <a:gd name="f2379" fmla="*/ f1938 f941 1"/>
                <a:gd name="f2380" fmla="*/ f1939 f940 1"/>
                <a:gd name="f2381" fmla="*/ f1940 f941 1"/>
                <a:gd name="f2382" fmla="*/ f1941 f940 1"/>
                <a:gd name="f2383" fmla="*/ f1942 f941 1"/>
                <a:gd name="f2384" fmla="*/ f1943 f940 1"/>
                <a:gd name="f2385" fmla="*/ f1944 f941 1"/>
                <a:gd name="f2386" fmla="*/ f1945 f940 1"/>
                <a:gd name="f2387" fmla="*/ f1946 f941 1"/>
                <a:gd name="f2388" fmla="*/ f1947 f940 1"/>
                <a:gd name="f2389" fmla="*/ f1948 f941 1"/>
                <a:gd name="f2390" fmla="*/ f1949 f941 1"/>
                <a:gd name="f2391" fmla="*/ f1950 f940 1"/>
                <a:gd name="f2392" fmla="*/ f1951 f941 1"/>
                <a:gd name="f2393" fmla="*/ f1952 f940 1"/>
                <a:gd name="f2394" fmla="*/ f1953 f941 1"/>
                <a:gd name="f2395" fmla="*/ f1954 f940 1"/>
                <a:gd name="f2396" fmla="*/ f1955 f941 1"/>
                <a:gd name="f2397" fmla="*/ f1956 f940 1"/>
                <a:gd name="f2398" fmla="*/ f1957 f941 1"/>
                <a:gd name="f2399" fmla="*/ f1958 f940 1"/>
                <a:gd name="f2400" fmla="*/ f1959 f941 1"/>
                <a:gd name="f2401" fmla="*/ f1960 f940 1"/>
                <a:gd name="f2402" fmla="*/ f1961 f941 1"/>
                <a:gd name="f2403" fmla="*/ f1962 f940 1"/>
                <a:gd name="f2404" fmla="*/ f1963 f941 1"/>
                <a:gd name="f2405" fmla="*/ f1964 f940 1"/>
                <a:gd name="f2406" fmla="*/ f1965 f941 1"/>
                <a:gd name="f2407" fmla="*/ f1966 f940 1"/>
                <a:gd name="f2408" fmla="*/ f1967 f941 1"/>
                <a:gd name="f2409" fmla="*/ f1968 f940 1"/>
                <a:gd name="f2410" fmla="*/ f1969 f941 1"/>
                <a:gd name="f2411" fmla="*/ f1970 f940 1"/>
                <a:gd name="f2412" fmla="*/ f1971 f941 1"/>
                <a:gd name="f2413" fmla="*/ f1972 f940 1"/>
                <a:gd name="f2414" fmla="*/ f1973 f941 1"/>
                <a:gd name="f2415" fmla="*/ f1974 f940 1"/>
                <a:gd name="f2416" fmla="*/ f1975 f941 1"/>
                <a:gd name="f2417" fmla="*/ f1976 f940 1"/>
                <a:gd name="f2418" fmla="*/ f1977 f941 1"/>
                <a:gd name="f2419" fmla="*/ f1978 f940 1"/>
                <a:gd name="f2420" fmla="*/ f1979 f941 1"/>
                <a:gd name="f2421" fmla="*/ f1980 f940 1"/>
                <a:gd name="f2422" fmla="*/ f1981 f941 1"/>
                <a:gd name="f2423" fmla="*/ f1982 f940 1"/>
                <a:gd name="f2424" fmla="*/ f1983 f941 1"/>
                <a:gd name="f2425" fmla="*/ f1984 f940 1"/>
                <a:gd name="f2426" fmla="*/ f1985 f941 1"/>
                <a:gd name="f2427" fmla="*/ f1986 f940 1"/>
                <a:gd name="f2428" fmla="*/ f1987 f941 1"/>
                <a:gd name="f2429" fmla="*/ f1988 f940 1"/>
                <a:gd name="f2430" fmla="*/ f1989 f941 1"/>
                <a:gd name="f2431" fmla="*/ f1990 f940 1"/>
                <a:gd name="f2432" fmla="*/ f1991 f941 1"/>
                <a:gd name="f2433" fmla="*/ f1992 f940 1"/>
                <a:gd name="f2434" fmla="*/ f1993 f941 1"/>
                <a:gd name="f2435" fmla="*/ f1994 f940 1"/>
                <a:gd name="f2436" fmla="*/ f1995 f941 1"/>
                <a:gd name="f2437" fmla="*/ f1996 f940 1"/>
                <a:gd name="f2438" fmla="*/ f1997 f941 1"/>
                <a:gd name="f2439" fmla="*/ f1998 f940 1"/>
                <a:gd name="f2440" fmla="*/ f1999 f941 1"/>
                <a:gd name="f2441" fmla="*/ f2000 f940 1"/>
                <a:gd name="f2442" fmla="*/ f2001 f941 1"/>
                <a:gd name="f2443" fmla="*/ f2002 f940 1"/>
                <a:gd name="f2444" fmla="*/ f2003 f941 1"/>
                <a:gd name="f2445" fmla="*/ f2004 f940 1"/>
                <a:gd name="f2446" fmla="*/ f2005 f941 1"/>
                <a:gd name="f2447" fmla="*/ f2006 f940 1"/>
                <a:gd name="f2448" fmla="*/ f2007 f941 1"/>
                <a:gd name="f2449" fmla="*/ f2008 f940 1"/>
                <a:gd name="f2450" fmla="*/ f2009 f941 1"/>
                <a:gd name="f2451" fmla="*/ f2010 f940 1"/>
                <a:gd name="f2452" fmla="*/ f2011 f940 1"/>
                <a:gd name="f2453" fmla="*/ f2012 f941 1"/>
                <a:gd name="f2454" fmla="*/ f2013 f940 1"/>
                <a:gd name="f2455" fmla="*/ f2014 f941 1"/>
                <a:gd name="f2456" fmla="*/ f2015 f940 1"/>
                <a:gd name="f2457" fmla="*/ f2016 f941 1"/>
                <a:gd name="f2458" fmla="*/ f2017 f940 1"/>
                <a:gd name="f2459" fmla="*/ f2018 f941 1"/>
                <a:gd name="f2460" fmla="*/ f2019 f940 1"/>
                <a:gd name="f2461" fmla="*/ f2020 f941 1"/>
                <a:gd name="f2462" fmla="*/ f2021 f940 1"/>
                <a:gd name="f2463" fmla="*/ f2022 f941 1"/>
                <a:gd name="f2464" fmla="*/ f2023 f940 1"/>
                <a:gd name="f2465" fmla="*/ f2024 f941 1"/>
                <a:gd name="f2466" fmla="*/ f2025 f940 1"/>
                <a:gd name="f2467" fmla="*/ f2026 f941 1"/>
                <a:gd name="f2468" fmla="*/ f2027 f940 1"/>
                <a:gd name="f2469" fmla="*/ f2028 f941 1"/>
                <a:gd name="f2470" fmla="*/ f2029 f940 1"/>
                <a:gd name="f2471" fmla="*/ f2030 f941 1"/>
                <a:gd name="f2472" fmla="*/ f2031 f940 1"/>
                <a:gd name="f2473" fmla="*/ f2032 f941 1"/>
                <a:gd name="f2474" fmla="*/ f2033 f940 1"/>
                <a:gd name="f2475" fmla="*/ f2034 f941 1"/>
                <a:gd name="f2476" fmla="*/ f2035 f940 1"/>
                <a:gd name="f2477" fmla="*/ f2036 f941 1"/>
                <a:gd name="f2478" fmla="*/ f2037 f940 1"/>
                <a:gd name="f2479" fmla="*/ f2038 f941 1"/>
                <a:gd name="f2480" fmla="*/ f2039 f940 1"/>
                <a:gd name="f2481" fmla="*/ f2040 f941 1"/>
                <a:gd name="f2482" fmla="*/ f2041 f940 1"/>
                <a:gd name="f2483" fmla="*/ f2042 f941 1"/>
                <a:gd name="f2484" fmla="*/ f2043 f940 1"/>
                <a:gd name="f2485" fmla="*/ f2044 f941 1"/>
                <a:gd name="f2486" fmla="*/ f2045 f940 1"/>
                <a:gd name="f2487" fmla="*/ f2046 f941 1"/>
                <a:gd name="f2488" fmla="*/ f2047 f940 1"/>
                <a:gd name="f2489" fmla="*/ f2048 f941 1"/>
                <a:gd name="f2490" fmla="*/ f2049 f940 1"/>
                <a:gd name="f2491" fmla="*/ f2050 f941 1"/>
                <a:gd name="f2492" fmla="*/ f2051 f940 1"/>
                <a:gd name="f2493" fmla="*/ f2052 f941 1"/>
                <a:gd name="f2494" fmla="*/ f2053 f940 1"/>
                <a:gd name="f2495" fmla="*/ f2054 f941 1"/>
                <a:gd name="f2496" fmla="*/ f2055 f940 1"/>
                <a:gd name="f2497" fmla="*/ f2056 f941 1"/>
                <a:gd name="f2498" fmla="*/ f2057 f940 1"/>
                <a:gd name="f2499" fmla="*/ f2058 f941 1"/>
                <a:gd name="f2500" fmla="*/ f2059 f940 1"/>
                <a:gd name="f2501" fmla="*/ f2060 f941 1"/>
                <a:gd name="f2502" fmla="*/ f2061 f940 1"/>
                <a:gd name="f2503" fmla="*/ f2062 f941 1"/>
                <a:gd name="f2504" fmla="*/ f2063 f940 1"/>
                <a:gd name="f2505" fmla="*/ f2064 f941 1"/>
                <a:gd name="f2506" fmla="*/ f2065 f940 1"/>
                <a:gd name="f2507" fmla="*/ f2066 f941 1"/>
                <a:gd name="f2508" fmla="*/ f2067 f940 1"/>
                <a:gd name="f2509" fmla="*/ f2068 f941 1"/>
                <a:gd name="f2510" fmla="*/ f2069 f940 1"/>
                <a:gd name="f2511" fmla="*/ f2070 f941 1"/>
                <a:gd name="f2512" fmla="*/ f2071 f940 1"/>
                <a:gd name="f2513" fmla="*/ f2072 f941 1"/>
                <a:gd name="f2514" fmla="*/ f2073 f940 1"/>
                <a:gd name="f2515" fmla="*/ f2074 f941 1"/>
                <a:gd name="f2516" fmla="*/ f2075 f940 1"/>
                <a:gd name="f2517" fmla="*/ f2076 f941 1"/>
                <a:gd name="f2518" fmla="*/ f2077 f940 1"/>
                <a:gd name="f2519" fmla="*/ f2078 f941 1"/>
                <a:gd name="f2520" fmla="*/ f2079 f940 1"/>
                <a:gd name="f2521" fmla="*/ f2080 f941 1"/>
                <a:gd name="f2522" fmla="*/ f2081 f940 1"/>
                <a:gd name="f2523" fmla="*/ f2082 f941 1"/>
                <a:gd name="f2524" fmla="*/ f2083 f940 1"/>
                <a:gd name="f2525" fmla="*/ f2084 f941 1"/>
                <a:gd name="f2526" fmla="*/ f2085 f940 1"/>
                <a:gd name="f2527" fmla="*/ f2086 f941 1"/>
                <a:gd name="f2528" fmla="*/ f2087 f940 1"/>
                <a:gd name="f2529" fmla="*/ f2088 f941 1"/>
                <a:gd name="f2530" fmla="*/ f2089 f940 1"/>
                <a:gd name="f2531" fmla="*/ f2090 f941 1"/>
                <a:gd name="f2532" fmla="*/ f2091 f940 1"/>
                <a:gd name="f2533" fmla="*/ f2092 f941 1"/>
                <a:gd name="f2534" fmla="*/ f2093 f940 1"/>
                <a:gd name="f2535" fmla="*/ f2094 f941 1"/>
                <a:gd name="f2536" fmla="*/ f2095 f940 1"/>
                <a:gd name="f2537" fmla="*/ f2096 f941 1"/>
                <a:gd name="f2538" fmla="*/ f2097 f940 1"/>
                <a:gd name="f2539" fmla="*/ f2098 f941 1"/>
                <a:gd name="f2540" fmla="*/ f2099 f940 1"/>
                <a:gd name="f2541" fmla="*/ f2100 f941 1"/>
                <a:gd name="f2542" fmla="*/ f2101 f940 1"/>
                <a:gd name="f2543" fmla="*/ f2102 f941 1"/>
                <a:gd name="f2544" fmla="*/ f2103 f940 1"/>
                <a:gd name="f2545" fmla="*/ f2104 f941 1"/>
                <a:gd name="f2546" fmla="*/ f2105 f940 1"/>
                <a:gd name="f2547" fmla="*/ f2106 f941 1"/>
                <a:gd name="f2548" fmla="*/ f2107 f940 1"/>
                <a:gd name="f2549" fmla="*/ f2108 f941 1"/>
                <a:gd name="f2550" fmla="*/ f2109 f940 1"/>
                <a:gd name="f2551" fmla="*/ f2110 f941 1"/>
                <a:gd name="f2552" fmla="*/ f2111 f940 1"/>
                <a:gd name="f2553" fmla="*/ f2112 f941 1"/>
                <a:gd name="f2554" fmla="*/ f2113 f940 1"/>
                <a:gd name="f2555" fmla="*/ f2114 f941 1"/>
                <a:gd name="f2556" fmla="*/ f2115 f940 1"/>
                <a:gd name="f2557" fmla="*/ f2116 f941 1"/>
                <a:gd name="f2558" fmla="*/ f2117 f940 1"/>
                <a:gd name="f2559" fmla="*/ f2118 f941 1"/>
                <a:gd name="f2560" fmla="*/ f2119 f940 1"/>
                <a:gd name="f2561" fmla="*/ f2120 f941 1"/>
                <a:gd name="f2562" fmla="*/ f2121 f940 1"/>
                <a:gd name="f2563" fmla="*/ f2122 f941 1"/>
                <a:gd name="f2564" fmla="*/ f2123 f940 1"/>
                <a:gd name="f2565" fmla="*/ f2124 f941 1"/>
                <a:gd name="f2566" fmla="*/ f2125 f940 1"/>
                <a:gd name="f2567" fmla="*/ f2126 f941 1"/>
                <a:gd name="f2568" fmla="*/ f2127 f940 1"/>
                <a:gd name="f2569" fmla="*/ f2128 f941 1"/>
                <a:gd name="f2570" fmla="*/ f2129 f940 1"/>
                <a:gd name="f2571" fmla="*/ f2130 f941 1"/>
                <a:gd name="f2572" fmla="*/ f2131 f940 1"/>
                <a:gd name="f2573" fmla="*/ f2132 f941 1"/>
                <a:gd name="f2574" fmla="*/ f2133 f940 1"/>
                <a:gd name="f2575" fmla="*/ f2134 f941 1"/>
                <a:gd name="f2576" fmla="*/ f2135 f940 1"/>
                <a:gd name="f2577" fmla="*/ f2136 f941 1"/>
                <a:gd name="f2578" fmla="*/ f2137 f940 1"/>
                <a:gd name="f2579" fmla="*/ f2138 f941 1"/>
                <a:gd name="f2580" fmla="*/ f2139 f940 1"/>
                <a:gd name="f2581" fmla="*/ f2140 f941 1"/>
                <a:gd name="f2582" fmla="*/ f2141 f940 1"/>
                <a:gd name="f2583" fmla="*/ f2142 f941 1"/>
                <a:gd name="f2584" fmla="*/ f2143 f940 1"/>
                <a:gd name="f2585" fmla="*/ f2144 f941 1"/>
                <a:gd name="f2586" fmla="*/ f2145 f940 1"/>
                <a:gd name="f2587" fmla="*/ f2146 f941 1"/>
                <a:gd name="f2588" fmla="*/ f2147 f940 1"/>
                <a:gd name="f2589" fmla="*/ f2148 f941 1"/>
                <a:gd name="f2590" fmla="*/ f2149 f940 1"/>
                <a:gd name="f2591" fmla="*/ f2150 f941 1"/>
                <a:gd name="f2592" fmla="*/ f2151 f940 1"/>
                <a:gd name="f2593" fmla="*/ f2152 f941 1"/>
                <a:gd name="f2594" fmla="*/ f2153 f940 1"/>
                <a:gd name="f2595" fmla="*/ f2154 f941 1"/>
                <a:gd name="f2596" fmla="*/ f2155 f940 1"/>
                <a:gd name="f2597" fmla="*/ f2156 f941 1"/>
                <a:gd name="f2598" fmla="*/ f2157 f940 1"/>
                <a:gd name="f2599" fmla="*/ f2158 f941 1"/>
                <a:gd name="f2600" fmla="*/ f2159 f940 1"/>
                <a:gd name="f2601" fmla="*/ f2160 f941 1"/>
                <a:gd name="f2602" fmla="*/ f2161 f940 1"/>
                <a:gd name="f2603" fmla="*/ f2162 f941 1"/>
                <a:gd name="f2604" fmla="*/ f2163 f940 1"/>
                <a:gd name="f2605" fmla="*/ f2164 f941 1"/>
                <a:gd name="f2606" fmla="*/ f2165 f940 1"/>
                <a:gd name="f2607" fmla="*/ f2166 f941 1"/>
                <a:gd name="f2608" fmla="*/ f2167 f940 1"/>
                <a:gd name="f2609" fmla="*/ f2168 f941 1"/>
                <a:gd name="f2610" fmla="*/ f2169 f940 1"/>
                <a:gd name="f2611" fmla="*/ f2170 f941 1"/>
                <a:gd name="f2612" fmla="*/ f2171 f940 1"/>
                <a:gd name="f2613" fmla="*/ f2172 f941 1"/>
                <a:gd name="f2614" fmla="*/ f2173 f940 1"/>
                <a:gd name="f2615" fmla="*/ f2174 f941 1"/>
                <a:gd name="f2616" fmla="*/ f2175 f940 1"/>
                <a:gd name="f2617" fmla="*/ f2176 f941 1"/>
                <a:gd name="f2618" fmla="*/ f2177 f940 1"/>
                <a:gd name="f2619" fmla="*/ f2178 f941 1"/>
                <a:gd name="f2620" fmla="*/ f2179 f940 1"/>
                <a:gd name="f2621" fmla="*/ f2180 f941 1"/>
                <a:gd name="f2622" fmla="*/ f2181 f940 1"/>
                <a:gd name="f2623" fmla="*/ f2182 f941 1"/>
                <a:gd name="f2624" fmla="*/ f2183 f940 1"/>
                <a:gd name="f2625" fmla="*/ f2184 f941 1"/>
                <a:gd name="f2626" fmla="*/ f2185 f940 1"/>
                <a:gd name="f2627" fmla="*/ f2186 f941 1"/>
                <a:gd name="f2628" fmla="*/ f2187 f940 1"/>
                <a:gd name="f2629" fmla="*/ f2188 f941 1"/>
                <a:gd name="f2630" fmla="*/ f2189 f940 1"/>
                <a:gd name="f2631" fmla="*/ f2190 f940 1"/>
                <a:gd name="f2632" fmla="*/ f2191 f940 1"/>
                <a:gd name="f2633" fmla="*/ f2192 f941 1"/>
                <a:gd name="f2634" fmla="*/ f2193 f940 1"/>
                <a:gd name="f2635" fmla="*/ f2194 f941 1"/>
                <a:gd name="f2636" fmla="*/ f2195 f940 1"/>
                <a:gd name="f2637" fmla="*/ f2196 f941 1"/>
                <a:gd name="f2638" fmla="*/ f2197 f940 1"/>
                <a:gd name="f2639" fmla="*/ f2198 f941 1"/>
                <a:gd name="f2640" fmla="*/ f2199 f940 1"/>
                <a:gd name="f2641" fmla="*/ f2200 f941 1"/>
                <a:gd name="f2642" fmla="*/ f2201 f940 1"/>
                <a:gd name="f2643" fmla="*/ f2202 f941 1"/>
                <a:gd name="f2644" fmla="*/ f2203 f940 1"/>
                <a:gd name="f2645" fmla="*/ f2204 f941 1"/>
                <a:gd name="f2646" fmla="*/ f2205 f940 1"/>
                <a:gd name="f2647" fmla="*/ f2206 f941 1"/>
                <a:gd name="f2648" fmla="*/ f2207 f940 1"/>
                <a:gd name="f2649" fmla="*/ f2208 f941 1"/>
                <a:gd name="f2650" fmla="*/ f2209 f940 1"/>
                <a:gd name="f2651" fmla="*/ f2210 f941 1"/>
                <a:gd name="f2652" fmla="*/ f2211 f940 1"/>
                <a:gd name="f2653" fmla="*/ f2212 f941 1"/>
                <a:gd name="f2654" fmla="*/ f2213 f940 1"/>
                <a:gd name="f2655" fmla="*/ f2214 f941 1"/>
                <a:gd name="f2656" fmla="*/ f2215 f940 1"/>
                <a:gd name="f2657" fmla="*/ f2216 f941 1"/>
                <a:gd name="f2658" fmla="*/ f2217 f940 1"/>
                <a:gd name="f2659" fmla="*/ f2218 f941 1"/>
                <a:gd name="f2660" fmla="*/ f2219 f940 1"/>
                <a:gd name="f2661" fmla="*/ f2220 f941 1"/>
                <a:gd name="f2662" fmla="*/ f2221 f940 1"/>
                <a:gd name="f2663" fmla="*/ f2222 f941 1"/>
                <a:gd name="f2664" fmla="*/ f2223 f940 1"/>
                <a:gd name="f2665" fmla="*/ f2224 f941 1"/>
                <a:gd name="f2666" fmla="*/ f2225 f940 1"/>
                <a:gd name="f2667" fmla="*/ f2226 f940 1"/>
                <a:gd name="f2668" fmla="*/ f2227 f940 1"/>
                <a:gd name="f2669" fmla="*/ f2228 f941 1"/>
                <a:gd name="f2670" fmla="*/ f2229 f940 1"/>
                <a:gd name="f2671" fmla="*/ f2230 f941 1"/>
                <a:gd name="f2672" fmla="*/ f2231 f940 1"/>
                <a:gd name="f2673" fmla="*/ f2232 f941 1"/>
                <a:gd name="f2674" fmla="*/ f2233 f940 1"/>
                <a:gd name="f2675" fmla="*/ f2234 f941 1"/>
                <a:gd name="f2676" fmla="*/ f2235 f940 1"/>
                <a:gd name="f2677" fmla="*/ f2236 f941 1"/>
                <a:gd name="f2678" fmla="*/ f2237 f940 1"/>
                <a:gd name="f2679" fmla="*/ f2238 f941 1"/>
                <a:gd name="f2680" fmla="*/ f2239 f940 1"/>
                <a:gd name="f2681" fmla="*/ f2240 f941 1"/>
                <a:gd name="f2682" fmla="*/ f2241 f940 1"/>
                <a:gd name="f2683" fmla="*/ f2242 f941 1"/>
                <a:gd name="f2684" fmla="*/ f2243 f940 1"/>
                <a:gd name="f2685" fmla="*/ f2244 f941 1"/>
                <a:gd name="f2686" fmla="*/ f2245 f940 1"/>
                <a:gd name="f2687" fmla="*/ f2246 f941 1"/>
                <a:gd name="f2688" fmla="*/ f2247 f940 1"/>
                <a:gd name="f2689" fmla="*/ f2248 f941 1"/>
                <a:gd name="f2690" fmla="*/ f2249 f940 1"/>
                <a:gd name="f2691" fmla="*/ f2250 f941 1"/>
                <a:gd name="f2692" fmla="*/ f2251 f940 1"/>
                <a:gd name="f2693" fmla="*/ f2252 f941 1"/>
                <a:gd name="f2694" fmla="*/ f2253 f940 1"/>
                <a:gd name="f2695" fmla="*/ f2254 f941 1"/>
                <a:gd name="f2696" fmla="*/ f2255 f940 1"/>
                <a:gd name="f2697" fmla="*/ f2256 f941 1"/>
                <a:gd name="f2698" fmla="*/ f2257 f940 1"/>
                <a:gd name="f2699" fmla="*/ f2258 f941 1"/>
                <a:gd name="f2700" fmla="*/ f2259 f940 1"/>
                <a:gd name="f2701" fmla="*/ f2260 f941 1"/>
                <a:gd name="f2702" fmla="*/ f2261 f940 1"/>
                <a:gd name="f2703" fmla="*/ f2262 f941 1"/>
                <a:gd name="f2704" fmla="*/ f2263 f940 1"/>
                <a:gd name="f2705" fmla="*/ f2264 f941 1"/>
                <a:gd name="f2706" fmla="*/ f2265 f940 1"/>
                <a:gd name="f2707" fmla="*/ f2266 f941 1"/>
              </a:gdLst>
              <a:ahLst/>
              <a:cxnLst>
                <a:cxn ang="3cd4">
                  <a:pos x="hc" y="t"/>
                </a:cxn>
                <a:cxn ang="0">
                  <a:pos x="r" y="vc"/>
                </a:cxn>
                <a:cxn ang="cd4">
                  <a:pos x="hc" y="b"/>
                </a:cxn>
                <a:cxn ang="cd2">
                  <a:pos x="l" y="vc"/>
                </a:cxn>
                <a:cxn ang="f1388">
                  <a:pos x="f2271" y="f2272"/>
                </a:cxn>
                <a:cxn ang="f1388">
                  <a:pos x="f2273" y="f2272"/>
                </a:cxn>
                <a:cxn ang="f1388">
                  <a:pos x="f2274" y="f2275"/>
                </a:cxn>
                <a:cxn ang="f1388">
                  <a:pos x="f2276" y="f2277"/>
                </a:cxn>
                <a:cxn ang="f1388">
                  <a:pos x="f2278" y="f2279"/>
                </a:cxn>
                <a:cxn ang="f1388">
                  <a:pos x="f2280" y="f2281"/>
                </a:cxn>
                <a:cxn ang="f1388">
                  <a:pos x="f2282" y="f2283"/>
                </a:cxn>
                <a:cxn ang="f1388">
                  <a:pos x="f2284" y="f2285"/>
                </a:cxn>
                <a:cxn ang="f1388">
                  <a:pos x="f2286" y="f2287"/>
                </a:cxn>
                <a:cxn ang="f1388">
                  <a:pos x="f2288" y="f2289"/>
                </a:cxn>
                <a:cxn ang="f1388">
                  <a:pos x="f2290" y="f2291"/>
                </a:cxn>
                <a:cxn ang="f1388">
                  <a:pos x="f2292" y="f2293"/>
                </a:cxn>
                <a:cxn ang="f1388">
                  <a:pos x="f2294" y="f2295"/>
                </a:cxn>
                <a:cxn ang="f1388">
                  <a:pos x="f2296" y="f2297"/>
                </a:cxn>
                <a:cxn ang="f1388">
                  <a:pos x="f2298" y="f2299"/>
                </a:cxn>
                <a:cxn ang="f1388">
                  <a:pos x="f2300" y="f2301"/>
                </a:cxn>
                <a:cxn ang="f1388">
                  <a:pos x="f2302" y="f2303"/>
                </a:cxn>
                <a:cxn ang="f1388">
                  <a:pos x="f2304" y="f2305"/>
                </a:cxn>
                <a:cxn ang="f1388">
                  <a:pos x="f2306" y="f2307"/>
                </a:cxn>
                <a:cxn ang="f1388">
                  <a:pos x="f2308" y="f2309"/>
                </a:cxn>
                <a:cxn ang="f1388">
                  <a:pos x="f2310" y="f2311"/>
                </a:cxn>
                <a:cxn ang="f1388">
                  <a:pos x="f2312" y="f2313"/>
                </a:cxn>
                <a:cxn ang="f1388">
                  <a:pos x="f2314" y="f2315"/>
                </a:cxn>
                <a:cxn ang="f1388">
                  <a:pos x="f2316" y="f2317"/>
                </a:cxn>
                <a:cxn ang="f1388">
                  <a:pos x="f2318" y="f2319"/>
                </a:cxn>
                <a:cxn ang="f1388">
                  <a:pos x="f2320" y="f2321"/>
                </a:cxn>
                <a:cxn ang="f1388">
                  <a:pos x="f2322" y="f2323"/>
                </a:cxn>
                <a:cxn ang="f1388">
                  <a:pos x="f2324" y="f2325"/>
                </a:cxn>
                <a:cxn ang="f1388">
                  <a:pos x="f2326" y="f2327"/>
                </a:cxn>
                <a:cxn ang="f1388">
                  <a:pos x="f2328" y="f2329"/>
                </a:cxn>
                <a:cxn ang="f1388">
                  <a:pos x="f2330" y="f2331"/>
                </a:cxn>
                <a:cxn ang="f1388">
                  <a:pos x="f2332" y="f2333"/>
                </a:cxn>
                <a:cxn ang="f1388">
                  <a:pos x="f2334" y="f2335"/>
                </a:cxn>
                <a:cxn ang="f1388">
                  <a:pos x="f2336" y="f2337"/>
                </a:cxn>
                <a:cxn ang="f1388">
                  <a:pos x="f2338" y="f2339"/>
                </a:cxn>
                <a:cxn ang="f1388">
                  <a:pos x="f2340" y="f2341"/>
                </a:cxn>
                <a:cxn ang="f1388">
                  <a:pos x="f2342" y="f2343"/>
                </a:cxn>
                <a:cxn ang="f1388">
                  <a:pos x="f2344" y="f2345"/>
                </a:cxn>
                <a:cxn ang="f1388">
                  <a:pos x="f2346" y="f2347"/>
                </a:cxn>
                <a:cxn ang="f1388">
                  <a:pos x="f2348" y="f2349"/>
                </a:cxn>
                <a:cxn ang="f1388">
                  <a:pos x="f2350" y="f2351"/>
                </a:cxn>
                <a:cxn ang="f1388">
                  <a:pos x="f2352" y="f2353"/>
                </a:cxn>
                <a:cxn ang="f1388">
                  <a:pos x="f2354" y="f2355"/>
                </a:cxn>
                <a:cxn ang="f1388">
                  <a:pos x="f2356" y="f2357"/>
                </a:cxn>
                <a:cxn ang="f1388">
                  <a:pos x="f2358" y="f2359"/>
                </a:cxn>
                <a:cxn ang="f1388">
                  <a:pos x="f2360" y="f2361"/>
                </a:cxn>
                <a:cxn ang="f1388">
                  <a:pos x="f2362" y="f2363"/>
                </a:cxn>
                <a:cxn ang="f1388">
                  <a:pos x="f2364" y="f2365"/>
                </a:cxn>
                <a:cxn ang="f1388">
                  <a:pos x="f2366" y="f2367"/>
                </a:cxn>
                <a:cxn ang="f1388">
                  <a:pos x="f2368" y="f2369"/>
                </a:cxn>
                <a:cxn ang="f1388">
                  <a:pos x="f2370" y="f2371"/>
                </a:cxn>
                <a:cxn ang="f1388">
                  <a:pos x="f2372" y="f2373"/>
                </a:cxn>
                <a:cxn ang="f1388">
                  <a:pos x="f2374" y="f2375"/>
                </a:cxn>
                <a:cxn ang="f1388">
                  <a:pos x="f2376" y="f2377"/>
                </a:cxn>
                <a:cxn ang="f1388">
                  <a:pos x="f2378" y="f2379"/>
                </a:cxn>
                <a:cxn ang="f1388">
                  <a:pos x="f2380" y="f2381"/>
                </a:cxn>
                <a:cxn ang="f1388">
                  <a:pos x="f2382" y="f2383"/>
                </a:cxn>
                <a:cxn ang="f1388">
                  <a:pos x="f2384" y="f2385"/>
                </a:cxn>
                <a:cxn ang="f1388">
                  <a:pos x="f2386" y="f2387"/>
                </a:cxn>
                <a:cxn ang="f1388">
                  <a:pos x="f2388" y="f2389"/>
                </a:cxn>
                <a:cxn ang="f1388">
                  <a:pos x="f2332" y="f2390"/>
                </a:cxn>
                <a:cxn ang="f1388">
                  <a:pos x="f2391" y="f2392"/>
                </a:cxn>
                <a:cxn ang="f1388">
                  <a:pos x="f2393" y="f2394"/>
                </a:cxn>
                <a:cxn ang="f1388">
                  <a:pos x="f2395" y="f2396"/>
                </a:cxn>
                <a:cxn ang="f1388">
                  <a:pos x="f2397" y="f2398"/>
                </a:cxn>
                <a:cxn ang="f1388">
                  <a:pos x="f2399" y="f2400"/>
                </a:cxn>
                <a:cxn ang="f1388">
                  <a:pos x="f2401" y="f2402"/>
                </a:cxn>
                <a:cxn ang="f1388">
                  <a:pos x="f2403" y="f2404"/>
                </a:cxn>
                <a:cxn ang="f1388">
                  <a:pos x="f2405" y="f2406"/>
                </a:cxn>
                <a:cxn ang="f1388">
                  <a:pos x="f2407" y="f2408"/>
                </a:cxn>
                <a:cxn ang="f1388">
                  <a:pos x="f2409" y="f2410"/>
                </a:cxn>
                <a:cxn ang="f1388">
                  <a:pos x="f2411" y="f2412"/>
                </a:cxn>
                <a:cxn ang="f1388">
                  <a:pos x="f2413" y="f2414"/>
                </a:cxn>
                <a:cxn ang="f1388">
                  <a:pos x="f2415" y="f2416"/>
                </a:cxn>
                <a:cxn ang="f1388">
                  <a:pos x="f2417" y="f2418"/>
                </a:cxn>
                <a:cxn ang="f1388">
                  <a:pos x="f2419" y="f2420"/>
                </a:cxn>
                <a:cxn ang="f1388">
                  <a:pos x="f2421" y="f2422"/>
                </a:cxn>
                <a:cxn ang="f1388">
                  <a:pos x="f2423" y="f2424"/>
                </a:cxn>
                <a:cxn ang="f1388">
                  <a:pos x="f2425" y="f2426"/>
                </a:cxn>
                <a:cxn ang="f1388">
                  <a:pos x="f2427" y="f2428"/>
                </a:cxn>
                <a:cxn ang="f1388">
                  <a:pos x="f2429" y="f2430"/>
                </a:cxn>
                <a:cxn ang="f1388">
                  <a:pos x="f2431" y="f2432"/>
                </a:cxn>
                <a:cxn ang="f1388">
                  <a:pos x="f2433" y="f2434"/>
                </a:cxn>
                <a:cxn ang="f1388">
                  <a:pos x="f2435" y="f2436"/>
                </a:cxn>
                <a:cxn ang="f1388">
                  <a:pos x="f2437" y="f2438"/>
                </a:cxn>
                <a:cxn ang="f1388">
                  <a:pos x="f2439" y="f2440"/>
                </a:cxn>
                <a:cxn ang="f1388">
                  <a:pos x="f2441" y="f2442"/>
                </a:cxn>
                <a:cxn ang="f1388">
                  <a:pos x="f2443" y="f2444"/>
                </a:cxn>
                <a:cxn ang="f1388">
                  <a:pos x="f2445" y="f2446"/>
                </a:cxn>
                <a:cxn ang="f1388">
                  <a:pos x="f2447" y="f2448"/>
                </a:cxn>
                <a:cxn ang="f1388">
                  <a:pos x="f2449" y="f2450"/>
                </a:cxn>
                <a:cxn ang="f1388">
                  <a:pos x="f2451" y="f2450"/>
                </a:cxn>
                <a:cxn ang="f1388">
                  <a:pos x="f2452" y="f2453"/>
                </a:cxn>
                <a:cxn ang="f1388">
                  <a:pos x="f2454" y="f2455"/>
                </a:cxn>
                <a:cxn ang="f1388">
                  <a:pos x="f2456" y="f2457"/>
                </a:cxn>
                <a:cxn ang="f1388">
                  <a:pos x="f2458" y="f2459"/>
                </a:cxn>
                <a:cxn ang="f1388">
                  <a:pos x="f2460" y="f2461"/>
                </a:cxn>
                <a:cxn ang="f1388">
                  <a:pos x="f2462" y="f2463"/>
                </a:cxn>
                <a:cxn ang="f1388">
                  <a:pos x="f2464" y="f2465"/>
                </a:cxn>
                <a:cxn ang="f1388">
                  <a:pos x="f2466" y="f2467"/>
                </a:cxn>
                <a:cxn ang="f1388">
                  <a:pos x="f2468" y="f2469"/>
                </a:cxn>
                <a:cxn ang="f1388">
                  <a:pos x="f2470" y="f2471"/>
                </a:cxn>
                <a:cxn ang="f1388">
                  <a:pos x="f2472" y="f2473"/>
                </a:cxn>
                <a:cxn ang="f1388">
                  <a:pos x="f2474" y="f2475"/>
                </a:cxn>
                <a:cxn ang="f1388">
                  <a:pos x="f2476" y="f2477"/>
                </a:cxn>
                <a:cxn ang="f1388">
                  <a:pos x="f2478" y="f2479"/>
                </a:cxn>
                <a:cxn ang="f1388">
                  <a:pos x="f2480" y="f2481"/>
                </a:cxn>
                <a:cxn ang="f1388">
                  <a:pos x="f2482" y="f2483"/>
                </a:cxn>
                <a:cxn ang="f1388">
                  <a:pos x="f2484" y="f2485"/>
                </a:cxn>
                <a:cxn ang="f1388">
                  <a:pos x="f2486" y="f2487"/>
                </a:cxn>
                <a:cxn ang="f1388">
                  <a:pos x="f2488" y="f2489"/>
                </a:cxn>
                <a:cxn ang="f1388">
                  <a:pos x="f2490" y="f2491"/>
                </a:cxn>
                <a:cxn ang="f1388">
                  <a:pos x="f2492" y="f2493"/>
                </a:cxn>
                <a:cxn ang="f1388">
                  <a:pos x="f2494" y="f2495"/>
                </a:cxn>
                <a:cxn ang="f1388">
                  <a:pos x="f2496" y="f2497"/>
                </a:cxn>
                <a:cxn ang="f1388">
                  <a:pos x="f2498" y="f2499"/>
                </a:cxn>
                <a:cxn ang="f1388">
                  <a:pos x="f2500" y="f2501"/>
                </a:cxn>
                <a:cxn ang="f1388">
                  <a:pos x="f2502" y="f2503"/>
                </a:cxn>
                <a:cxn ang="f1388">
                  <a:pos x="f2504" y="f2505"/>
                </a:cxn>
                <a:cxn ang="f1388">
                  <a:pos x="f2506" y="f2507"/>
                </a:cxn>
                <a:cxn ang="f1388">
                  <a:pos x="f2508" y="f2509"/>
                </a:cxn>
                <a:cxn ang="f1388">
                  <a:pos x="f2510" y="f2511"/>
                </a:cxn>
                <a:cxn ang="f1388">
                  <a:pos x="f2512" y="f2513"/>
                </a:cxn>
                <a:cxn ang="f1388">
                  <a:pos x="f2514" y="f2515"/>
                </a:cxn>
                <a:cxn ang="f1388">
                  <a:pos x="f2516" y="f2517"/>
                </a:cxn>
                <a:cxn ang="f1388">
                  <a:pos x="f2518" y="f2519"/>
                </a:cxn>
                <a:cxn ang="f1388">
                  <a:pos x="f2520" y="f2521"/>
                </a:cxn>
                <a:cxn ang="f1388">
                  <a:pos x="f2522" y="f2523"/>
                </a:cxn>
                <a:cxn ang="f1388">
                  <a:pos x="f2524" y="f2525"/>
                </a:cxn>
                <a:cxn ang="f1388">
                  <a:pos x="f2526" y="f2527"/>
                </a:cxn>
                <a:cxn ang="f1388">
                  <a:pos x="f2528" y="f2529"/>
                </a:cxn>
                <a:cxn ang="f1388">
                  <a:pos x="f2530" y="f2531"/>
                </a:cxn>
                <a:cxn ang="f1388">
                  <a:pos x="f2532" y="f2533"/>
                </a:cxn>
                <a:cxn ang="f1388">
                  <a:pos x="f2534" y="f2535"/>
                </a:cxn>
                <a:cxn ang="f1388">
                  <a:pos x="f2536" y="f2537"/>
                </a:cxn>
                <a:cxn ang="f1388">
                  <a:pos x="f2538" y="f2539"/>
                </a:cxn>
                <a:cxn ang="f1388">
                  <a:pos x="f2540" y="f2541"/>
                </a:cxn>
                <a:cxn ang="f1388">
                  <a:pos x="f2542" y="f2543"/>
                </a:cxn>
                <a:cxn ang="f1388">
                  <a:pos x="f2544" y="f2545"/>
                </a:cxn>
                <a:cxn ang="f1388">
                  <a:pos x="f2546" y="f2547"/>
                </a:cxn>
                <a:cxn ang="f1388">
                  <a:pos x="f2548" y="f2549"/>
                </a:cxn>
                <a:cxn ang="f1388">
                  <a:pos x="f2550" y="f2551"/>
                </a:cxn>
                <a:cxn ang="f1388">
                  <a:pos x="f2552" y="f2553"/>
                </a:cxn>
                <a:cxn ang="f1388">
                  <a:pos x="f2554" y="f2555"/>
                </a:cxn>
                <a:cxn ang="f1388">
                  <a:pos x="f2556" y="f2557"/>
                </a:cxn>
                <a:cxn ang="f1388">
                  <a:pos x="f2558" y="f2559"/>
                </a:cxn>
                <a:cxn ang="f1388">
                  <a:pos x="f2560" y="f2561"/>
                </a:cxn>
                <a:cxn ang="f1388">
                  <a:pos x="f2562" y="f2563"/>
                </a:cxn>
                <a:cxn ang="f1388">
                  <a:pos x="f2564" y="f2565"/>
                </a:cxn>
                <a:cxn ang="f1388">
                  <a:pos x="f2566" y="f2567"/>
                </a:cxn>
                <a:cxn ang="f1388">
                  <a:pos x="f2568" y="f2569"/>
                </a:cxn>
                <a:cxn ang="f1388">
                  <a:pos x="f2570" y="f2571"/>
                </a:cxn>
                <a:cxn ang="f1388">
                  <a:pos x="f2572" y="f2573"/>
                </a:cxn>
                <a:cxn ang="f1388">
                  <a:pos x="f2574" y="f2575"/>
                </a:cxn>
                <a:cxn ang="f1388">
                  <a:pos x="f2576" y="f2577"/>
                </a:cxn>
                <a:cxn ang="f1388">
                  <a:pos x="f2578" y="f2579"/>
                </a:cxn>
                <a:cxn ang="f1388">
                  <a:pos x="f2580" y="f2581"/>
                </a:cxn>
                <a:cxn ang="f1388">
                  <a:pos x="f2582" y="f2583"/>
                </a:cxn>
                <a:cxn ang="f1388">
                  <a:pos x="f2584" y="f2585"/>
                </a:cxn>
                <a:cxn ang="f1388">
                  <a:pos x="f2586" y="f2587"/>
                </a:cxn>
                <a:cxn ang="f1388">
                  <a:pos x="f2588" y="f2589"/>
                </a:cxn>
                <a:cxn ang="f1388">
                  <a:pos x="f2590" y="f2591"/>
                </a:cxn>
                <a:cxn ang="f1388">
                  <a:pos x="f2592" y="f2593"/>
                </a:cxn>
                <a:cxn ang="f1388">
                  <a:pos x="f2594" y="f2595"/>
                </a:cxn>
                <a:cxn ang="f1388">
                  <a:pos x="f2596" y="f2597"/>
                </a:cxn>
                <a:cxn ang="f1388">
                  <a:pos x="f2598" y="f2599"/>
                </a:cxn>
                <a:cxn ang="f1388">
                  <a:pos x="f2600" y="f2601"/>
                </a:cxn>
                <a:cxn ang="f1388">
                  <a:pos x="f2602" y="f2603"/>
                </a:cxn>
                <a:cxn ang="f1388">
                  <a:pos x="f2604" y="f2605"/>
                </a:cxn>
                <a:cxn ang="f1388">
                  <a:pos x="f2606" y="f2607"/>
                </a:cxn>
                <a:cxn ang="f1388">
                  <a:pos x="f2608" y="f2609"/>
                </a:cxn>
                <a:cxn ang="f1388">
                  <a:pos x="f2610" y="f2611"/>
                </a:cxn>
                <a:cxn ang="f1388">
                  <a:pos x="f2612" y="f2613"/>
                </a:cxn>
                <a:cxn ang="f1388">
                  <a:pos x="f2614" y="f2615"/>
                </a:cxn>
                <a:cxn ang="f1388">
                  <a:pos x="f2616" y="f2617"/>
                </a:cxn>
                <a:cxn ang="f1388">
                  <a:pos x="f2618" y="f2619"/>
                </a:cxn>
                <a:cxn ang="f1388">
                  <a:pos x="f2620" y="f2621"/>
                </a:cxn>
                <a:cxn ang="f1388">
                  <a:pos x="f2622" y="f2623"/>
                </a:cxn>
                <a:cxn ang="f1388">
                  <a:pos x="f2624" y="f2625"/>
                </a:cxn>
                <a:cxn ang="f1388">
                  <a:pos x="f2626" y="f2627"/>
                </a:cxn>
                <a:cxn ang="f1388">
                  <a:pos x="f2628" y="f2629"/>
                </a:cxn>
                <a:cxn ang="f1388">
                  <a:pos x="f2630" y="f2272"/>
                </a:cxn>
                <a:cxn ang="f1388">
                  <a:pos x="f2631" y="f2272"/>
                </a:cxn>
                <a:cxn ang="f1388">
                  <a:pos x="f2632" y="f2633"/>
                </a:cxn>
                <a:cxn ang="f1388">
                  <a:pos x="f2634" y="f2635"/>
                </a:cxn>
                <a:cxn ang="f1388">
                  <a:pos x="f2636" y="f2637"/>
                </a:cxn>
                <a:cxn ang="f1388">
                  <a:pos x="f2638" y="f2639"/>
                </a:cxn>
                <a:cxn ang="f1388">
                  <a:pos x="f2640" y="f2641"/>
                </a:cxn>
                <a:cxn ang="f1388">
                  <a:pos x="f2642" y="f2643"/>
                </a:cxn>
                <a:cxn ang="f1388">
                  <a:pos x="f2644" y="f2645"/>
                </a:cxn>
                <a:cxn ang="f1388">
                  <a:pos x="f2646" y="f2647"/>
                </a:cxn>
                <a:cxn ang="f1388">
                  <a:pos x="f2648" y="f2649"/>
                </a:cxn>
                <a:cxn ang="f1388">
                  <a:pos x="f2650" y="f2651"/>
                </a:cxn>
                <a:cxn ang="f1388">
                  <a:pos x="f2652" y="f2653"/>
                </a:cxn>
                <a:cxn ang="f1388">
                  <a:pos x="f2654" y="f2655"/>
                </a:cxn>
                <a:cxn ang="f1388">
                  <a:pos x="f2656" y="f2657"/>
                </a:cxn>
                <a:cxn ang="f1388">
                  <a:pos x="f2658" y="f2659"/>
                </a:cxn>
                <a:cxn ang="f1388">
                  <a:pos x="f2660" y="f2661"/>
                </a:cxn>
                <a:cxn ang="f1388">
                  <a:pos x="f2662" y="f2663"/>
                </a:cxn>
                <a:cxn ang="f1388">
                  <a:pos x="f2664" y="f2665"/>
                </a:cxn>
                <a:cxn ang="f1388">
                  <a:pos x="f2666" y="f2450"/>
                </a:cxn>
                <a:cxn ang="f1388">
                  <a:pos x="f2667" y="f2450"/>
                </a:cxn>
                <a:cxn ang="f1388">
                  <a:pos x="f2668" y="f2669"/>
                </a:cxn>
                <a:cxn ang="f1388">
                  <a:pos x="f2670" y="f2671"/>
                </a:cxn>
                <a:cxn ang="f1388">
                  <a:pos x="f2672" y="f2673"/>
                </a:cxn>
                <a:cxn ang="f1388">
                  <a:pos x="f2674" y="f2675"/>
                </a:cxn>
                <a:cxn ang="f1388">
                  <a:pos x="f2676" y="f2677"/>
                </a:cxn>
                <a:cxn ang="f1388">
                  <a:pos x="f2678" y="f2679"/>
                </a:cxn>
                <a:cxn ang="f1388">
                  <a:pos x="f2680" y="f2681"/>
                </a:cxn>
                <a:cxn ang="f1388">
                  <a:pos x="f2682" y="f2683"/>
                </a:cxn>
                <a:cxn ang="f1388">
                  <a:pos x="f2684" y="f2685"/>
                </a:cxn>
                <a:cxn ang="f1388">
                  <a:pos x="f2686" y="f2687"/>
                </a:cxn>
                <a:cxn ang="f1388">
                  <a:pos x="f2688" y="f2689"/>
                </a:cxn>
                <a:cxn ang="f1388">
                  <a:pos x="f2690" y="f2691"/>
                </a:cxn>
                <a:cxn ang="f1388">
                  <a:pos x="f2692" y="f2693"/>
                </a:cxn>
                <a:cxn ang="f1388">
                  <a:pos x="f2694" y="f2695"/>
                </a:cxn>
                <a:cxn ang="f1388">
                  <a:pos x="f2696" y="f2697"/>
                </a:cxn>
                <a:cxn ang="f1388">
                  <a:pos x="f2698" y="f2699"/>
                </a:cxn>
                <a:cxn ang="f1388">
                  <a:pos x="f2700" y="f2701"/>
                </a:cxn>
                <a:cxn ang="f1388">
                  <a:pos x="f2702" y="f2703"/>
                </a:cxn>
                <a:cxn ang="f1388">
                  <a:pos x="f2704" y="f2705"/>
                </a:cxn>
                <a:cxn ang="f1388">
                  <a:pos x="f2706" y="f2707"/>
                </a:cxn>
              </a:cxnLst>
              <a:rect l="f2267" t="f2270" r="f2268" b="f2269"/>
              <a:pathLst>
                <a:path w="974762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lnTo>
                    <a:pt x="f36" y="f37"/>
                  </a:lnTo>
                  <a:cubicBezTo>
                    <a:pt x="f38" y="f39"/>
                    <a:pt x="f40" y="f41"/>
                    <a:pt x="f42" y="f43"/>
                  </a:cubicBezTo>
                  <a:cubicBezTo>
                    <a:pt x="f44" y="f45"/>
                    <a:pt x="f46" y="f47"/>
                    <a:pt x="f48" y="f49"/>
                  </a:cubicBezTo>
                  <a:lnTo>
                    <a:pt x="f50" y="f51"/>
                  </a:lnTo>
                  <a:lnTo>
                    <a:pt x="f52" y="f53"/>
                  </a:lnTo>
                  <a:lnTo>
                    <a:pt x="f54" y="f55"/>
                  </a:lnTo>
                  <a:cubicBezTo>
                    <a:pt x="f56" y="f57"/>
                    <a:pt x="f58" y="f59"/>
                    <a:pt x="f60" y="f61"/>
                  </a:cubicBezTo>
                  <a:cubicBezTo>
                    <a:pt x="f62" y="f63"/>
                    <a:pt x="f64" y="f65"/>
                    <a:pt x="f66" y="f67"/>
                  </a:cubicBezTo>
                  <a:lnTo>
                    <a:pt x="f68" y="f69"/>
                  </a:lnTo>
                  <a:lnTo>
                    <a:pt x="f70" y="f71"/>
                  </a:lnTo>
                  <a:cubicBezTo>
                    <a:pt x="f72" y="f73"/>
                    <a:pt x="f74" y="f75"/>
                    <a:pt x="f76" y="f77"/>
                  </a:cubicBezTo>
                  <a:cubicBezTo>
                    <a:pt x="f78" y="f79"/>
                    <a:pt x="f80" y="f81"/>
                    <a:pt x="f82" y="f83"/>
                  </a:cubicBezTo>
                  <a:lnTo>
                    <a:pt x="f84" y="f85"/>
                  </a:lnTo>
                  <a:cubicBezTo>
                    <a:pt x="f86" y="f87"/>
                    <a:pt x="f88" y="f89"/>
                    <a:pt x="f90" y="f91"/>
                  </a:cubicBezTo>
                  <a:cubicBezTo>
                    <a:pt x="f92" y="f93"/>
                    <a:pt x="f94" y="f95"/>
                    <a:pt x="f96" y="f97"/>
                  </a:cubicBezTo>
                  <a:cubicBezTo>
                    <a:pt x="f98" y="f99"/>
                    <a:pt x="f100" y="f101"/>
                    <a:pt x="f102" y="f103"/>
                  </a:cubicBezTo>
                  <a:lnTo>
                    <a:pt x="f104" y="f105"/>
                  </a:lnTo>
                  <a:lnTo>
                    <a:pt x="f106" y="f107"/>
                  </a:lnTo>
                  <a:cubicBezTo>
                    <a:pt x="f108" y="f109"/>
                    <a:pt x="f110" y="f111"/>
                    <a:pt x="f112" y="f113"/>
                  </a:cubicBezTo>
                  <a:cubicBezTo>
                    <a:pt x="f114" y="f115"/>
                    <a:pt x="f116" y="f117"/>
                    <a:pt x="f118" y="f119"/>
                  </a:cubicBezTo>
                  <a:cubicBezTo>
                    <a:pt x="f120" y="f121"/>
                    <a:pt x="f122" y="f123"/>
                    <a:pt x="f124" y="f125"/>
                  </a:cubicBezTo>
                  <a:lnTo>
                    <a:pt x="f126" y="f127"/>
                  </a:lnTo>
                  <a:lnTo>
                    <a:pt x="f128" y="f129"/>
                  </a:lnTo>
                  <a:cubicBezTo>
                    <a:pt x="f130" y="f131"/>
                    <a:pt x="f132" y="f133"/>
                    <a:pt x="f134" y="f135"/>
                  </a:cubicBezTo>
                  <a:cubicBezTo>
                    <a:pt x="f136" y="f137"/>
                    <a:pt x="f138" y="f139"/>
                    <a:pt x="f140" y="f141"/>
                  </a:cubicBezTo>
                  <a:cubicBezTo>
                    <a:pt x="f142" y="f143"/>
                    <a:pt x="f144" y="f145"/>
                    <a:pt x="f146" y="f147"/>
                  </a:cubicBezTo>
                  <a:lnTo>
                    <a:pt x="f148" y="f149"/>
                  </a:lnTo>
                  <a:cubicBezTo>
                    <a:pt x="f150" y="f151"/>
                    <a:pt x="f152" y="f153"/>
                    <a:pt x="f154" y="f155"/>
                  </a:cubicBezTo>
                  <a:lnTo>
                    <a:pt x="f156" y="f157"/>
                  </a:lnTo>
                  <a:lnTo>
                    <a:pt x="f158" y="f159"/>
                  </a:lnTo>
                  <a:cubicBezTo>
                    <a:pt x="f160" y="f161"/>
                    <a:pt x="f162" y="f163"/>
                    <a:pt x="f164" y="f165"/>
                  </a:cubicBezTo>
                  <a:lnTo>
                    <a:pt x="f166" y="f167"/>
                  </a:lnTo>
                  <a:lnTo>
                    <a:pt x="f168" y="f169"/>
                  </a:lnTo>
                  <a:lnTo>
                    <a:pt x="f170" y="f171"/>
                  </a:lnTo>
                  <a:cubicBezTo>
                    <a:pt x="f172" y="f173"/>
                    <a:pt x="f174" y="f175"/>
                    <a:pt x="f176" y="f177"/>
                  </a:cubicBezTo>
                  <a:lnTo>
                    <a:pt x="f178" y="f179"/>
                  </a:lnTo>
                  <a:lnTo>
                    <a:pt x="f180" y="f181"/>
                  </a:lnTo>
                  <a:lnTo>
                    <a:pt x="f182" y="f183"/>
                  </a:lnTo>
                  <a:lnTo>
                    <a:pt x="f184" y="f185"/>
                  </a:ln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lnTo>
                    <a:pt x="f210" y="f211"/>
                  </a:lnTo>
                  <a:cubicBezTo>
                    <a:pt x="f212" y="f213"/>
                    <a:pt x="f214" y="f215"/>
                    <a:pt x="f216" y="f217"/>
                  </a:cubicBezTo>
                  <a:lnTo>
                    <a:pt x="f218" y="f219"/>
                  </a:lnTo>
                  <a:lnTo>
                    <a:pt x="f220" y="f221"/>
                  </a:lnTo>
                  <a:lnTo>
                    <a:pt x="f222" y="f223"/>
                  </a:lnTo>
                  <a:lnTo>
                    <a:pt x="f224" y="f225"/>
                  </a:lnTo>
                  <a:lnTo>
                    <a:pt x="f226" y="f227"/>
                  </a:lnTo>
                  <a:cubicBezTo>
                    <a:pt x="f228" y="f229"/>
                    <a:pt x="f230" y="f231"/>
                    <a:pt x="f232" y="f233"/>
                  </a:cubicBezTo>
                  <a:lnTo>
                    <a:pt x="f140" y="f234"/>
                  </a:lnTo>
                  <a:cubicBezTo>
                    <a:pt x="f235" y="f236"/>
                    <a:pt x="f237" y="f238"/>
                    <a:pt x="f239" y="f240"/>
                  </a:cubicBezTo>
                  <a:lnTo>
                    <a:pt x="f241" y="f242"/>
                  </a:ln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cubicBezTo>
                    <a:pt x="f341" y="f342"/>
                    <a:pt x="f343" y="f344"/>
                    <a:pt x="f345" y="f346"/>
                  </a:cubicBezTo>
                  <a:lnTo>
                    <a:pt x="f347" y="f348"/>
                  </a:lnTo>
                  <a:lnTo>
                    <a:pt x="f349" y="f350"/>
                  </a:lnTo>
                  <a:lnTo>
                    <a:pt x="f351" y="f352"/>
                  </a:lnTo>
                  <a:cubicBezTo>
                    <a:pt x="f353" y="f354"/>
                    <a:pt x="f355" y="f356"/>
                    <a:pt x="f357" y="f358"/>
                  </a:cubicBezTo>
                  <a:lnTo>
                    <a:pt x="f359" y="f360"/>
                  </a:lnTo>
                  <a:cubicBezTo>
                    <a:pt x="f361" y="f362"/>
                    <a:pt x="f363" y="f364"/>
                    <a:pt x="f365" y="f366"/>
                  </a:cubicBezTo>
                  <a:lnTo>
                    <a:pt x="f367" y="f368"/>
                  </a:lnTo>
                  <a:lnTo>
                    <a:pt x="f369" y="f7"/>
                  </a:lnTo>
                  <a:lnTo>
                    <a:pt x="f370" y="f7"/>
                  </a:lnTo>
                  <a:lnTo>
                    <a:pt x="f371" y="f372"/>
                  </a:lnTo>
                  <a:cubicBezTo>
                    <a:pt x="f373" y="f374"/>
                    <a:pt x="f375" y="f376"/>
                    <a:pt x="f377" y="f378"/>
                  </a:cubicBezTo>
                  <a:lnTo>
                    <a:pt x="f379" y="f380"/>
                  </a:lnTo>
                  <a:lnTo>
                    <a:pt x="f381" y="f382"/>
                  </a:lnTo>
                  <a:cubicBezTo>
                    <a:pt x="f383" y="f384"/>
                    <a:pt x="f385" y="f386"/>
                    <a:pt x="f387" y="f388"/>
                  </a:cubicBezTo>
                  <a:lnTo>
                    <a:pt x="f389" y="f390"/>
                  </a:lnTo>
                  <a:cubicBezTo>
                    <a:pt x="f391" y="f392"/>
                    <a:pt x="f393" y="f394"/>
                    <a:pt x="f395" y="f396"/>
                  </a:cubicBezTo>
                  <a:lnTo>
                    <a:pt x="f397" y="f398"/>
                  </a:lnTo>
                  <a:lnTo>
                    <a:pt x="f399" y="f400"/>
                  </a:ln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lnTo>
                    <a:pt x="f425" y="f426"/>
                  </a:lnTo>
                  <a:lnTo>
                    <a:pt x="f427" y="f428"/>
                  </a:lnTo>
                  <a:cubicBezTo>
                    <a:pt x="f429" y="f430"/>
                    <a:pt x="f431" y="f432"/>
                    <a:pt x="f433" y="f434"/>
                  </a:cubicBezTo>
                  <a:cubicBezTo>
                    <a:pt x="f435" y="f436"/>
                    <a:pt x="f437" y="f438"/>
                    <a:pt x="f439" y="f440"/>
                  </a:cubicBezTo>
                  <a:cubicBezTo>
                    <a:pt x="f441" y="f442"/>
                    <a:pt x="f443" y="f444"/>
                    <a:pt x="f445" y="f446"/>
                  </a:cubicBezTo>
                  <a:cubicBezTo>
                    <a:pt x="f447" y="f448"/>
                    <a:pt x="f449" y="f450"/>
                    <a:pt x="f451" y="f452"/>
                  </a:cubicBezTo>
                  <a:cubicBezTo>
                    <a:pt x="f453" y="f454"/>
                    <a:pt x="f455" y="f456"/>
                    <a:pt x="f457" y="f458"/>
                  </a:cubicBezTo>
                  <a:cubicBezTo>
                    <a:pt x="f459" y="f460"/>
                    <a:pt x="f461" y="f462"/>
                    <a:pt x="f463" y="f464"/>
                  </a:cubicBezTo>
                  <a:cubicBezTo>
                    <a:pt x="f465" y="f466"/>
                    <a:pt x="f467" y="f468"/>
                    <a:pt x="f469" y="f470"/>
                  </a:cubicBezTo>
                  <a:lnTo>
                    <a:pt x="f471" y="f472"/>
                  </a:lnTo>
                  <a:lnTo>
                    <a:pt x="f473" y="f474"/>
                  </a:lnTo>
                  <a:cubicBezTo>
                    <a:pt x="f475" y="f476"/>
                    <a:pt x="f477" y="f478"/>
                    <a:pt x="f479" y="f480"/>
                  </a:cubicBezTo>
                  <a:cubicBezTo>
                    <a:pt x="f481" y="f482"/>
                    <a:pt x="f483" y="f484"/>
                    <a:pt x="f485" y="f486"/>
                  </a:cubicBezTo>
                  <a:cubicBezTo>
                    <a:pt x="f487" y="f488"/>
                    <a:pt x="f489" y="f490"/>
                    <a:pt x="f491" y="f492"/>
                  </a:cubicBezTo>
                  <a:cubicBezTo>
                    <a:pt x="f493" y="f494"/>
                    <a:pt x="f495" y="f496"/>
                    <a:pt x="f497" y="f498"/>
                  </a:cubicBezTo>
                  <a:cubicBezTo>
                    <a:pt x="f499" y="f500"/>
                    <a:pt x="f501" y="f502"/>
                    <a:pt x="f503" y="f504"/>
                  </a:cubicBezTo>
                  <a:cubicBezTo>
                    <a:pt x="f505" y="f506"/>
                    <a:pt x="f507" y="f508"/>
                    <a:pt x="f509" y="f510"/>
                  </a:cubicBezTo>
                  <a:lnTo>
                    <a:pt x="f511" y="f512"/>
                  </a:lnTo>
                  <a:lnTo>
                    <a:pt x="f513" y="f514"/>
                  </a:lnTo>
                  <a:lnTo>
                    <a:pt x="f515" y="f516"/>
                  </a:lnTo>
                  <a:lnTo>
                    <a:pt x="f517" y="f518"/>
                  </a:lnTo>
                  <a:lnTo>
                    <a:pt x="f519" y="f520"/>
                  </a:lnTo>
                  <a:lnTo>
                    <a:pt x="f521" y="f522"/>
                  </a:lnTo>
                  <a:lnTo>
                    <a:pt x="f523" y="f524"/>
                  </a:lnTo>
                  <a:lnTo>
                    <a:pt x="f525" y="f526"/>
                  </a:lnTo>
                  <a:lnTo>
                    <a:pt x="f527" y="f528"/>
                  </a:lnTo>
                  <a:cubicBezTo>
                    <a:pt x="f529" y="f530"/>
                    <a:pt x="f531" y="f532"/>
                    <a:pt x="f533" y="f534"/>
                  </a:cubicBezTo>
                  <a:lnTo>
                    <a:pt x="f535" y="f536"/>
                  </a:lnTo>
                  <a:cubicBezTo>
                    <a:pt x="f537" y="f538"/>
                    <a:pt x="f539" y="f540"/>
                    <a:pt x="f541" y="f542"/>
                  </a:cubicBezTo>
                  <a:lnTo>
                    <a:pt x="f543" y="f544"/>
                  </a:lnTo>
                  <a:cubicBezTo>
                    <a:pt x="f545" y="f546"/>
                    <a:pt x="f547" y="f548"/>
                    <a:pt x="f549" y="f550"/>
                  </a:cubicBezTo>
                  <a:cubicBezTo>
                    <a:pt x="f551" y="f552"/>
                    <a:pt x="f553" y="f554"/>
                    <a:pt x="f555" y="f556"/>
                  </a:cubicBezTo>
                  <a:lnTo>
                    <a:pt x="f557" y="f558"/>
                  </a:lnTo>
                  <a:lnTo>
                    <a:pt x="f559" y="f560"/>
                  </a:lnTo>
                  <a:lnTo>
                    <a:pt x="f561" y="f562"/>
                  </a:lnTo>
                  <a:lnTo>
                    <a:pt x="f563" y="f564"/>
                  </a:lnTo>
                  <a:lnTo>
                    <a:pt x="f565" y="f566"/>
                  </a:lnTo>
                  <a:cubicBezTo>
                    <a:pt x="f567" y="f568"/>
                    <a:pt x="f569" y="f570"/>
                    <a:pt x="f571" y="f572"/>
                  </a:cubicBezTo>
                  <a:lnTo>
                    <a:pt x="f573" y="f574"/>
                  </a:lnTo>
                  <a:lnTo>
                    <a:pt x="f575" y="f576"/>
                  </a:lnTo>
                  <a:lnTo>
                    <a:pt x="f577" y="f578"/>
                  </a:lnTo>
                  <a:lnTo>
                    <a:pt x="f579" y="f580"/>
                  </a:lnTo>
                  <a:lnTo>
                    <a:pt x="f581" y="f582"/>
                  </a:lnTo>
                  <a:lnTo>
                    <a:pt x="f583" y="f584"/>
                  </a:lnTo>
                  <a:cubicBezTo>
                    <a:pt x="f585" y="f586"/>
                    <a:pt x="f587" y="f588"/>
                    <a:pt x="f589" y="f590"/>
                  </a:cubicBezTo>
                  <a:lnTo>
                    <a:pt x="f591" y="f592"/>
                  </a:lnTo>
                  <a:cubicBezTo>
                    <a:pt x="f593" y="f594"/>
                    <a:pt x="f595" y="f596"/>
                    <a:pt x="f597" y="f598"/>
                  </a:cubicBezTo>
                  <a:cubicBezTo>
                    <a:pt x="f599" y="f600"/>
                    <a:pt x="f601" y="f602"/>
                    <a:pt x="f603" y="f604"/>
                  </a:cubicBezTo>
                  <a:cubicBezTo>
                    <a:pt x="f605" y="f606"/>
                    <a:pt x="f607" y="f608"/>
                    <a:pt x="f609" y="f610"/>
                  </a:cubicBezTo>
                  <a:lnTo>
                    <a:pt x="f611" y="f612"/>
                  </a:lnTo>
                  <a:lnTo>
                    <a:pt x="f613" y="f614"/>
                  </a:lnTo>
                  <a:cubicBezTo>
                    <a:pt x="f615" y="f616"/>
                    <a:pt x="f617" y="f618"/>
                    <a:pt x="f619" y="f620"/>
                  </a:cubicBezTo>
                  <a:cubicBezTo>
                    <a:pt x="f621" y="f622"/>
                    <a:pt x="f623" y="f624"/>
                    <a:pt x="f625" y="f626"/>
                  </a:cubicBezTo>
                  <a:cubicBezTo>
                    <a:pt x="f627" y="f628"/>
                    <a:pt x="f629" y="f630"/>
                    <a:pt x="f631" y="f632"/>
                  </a:cubicBezTo>
                  <a:lnTo>
                    <a:pt x="f633" y="f634"/>
                  </a:lnTo>
                  <a:lnTo>
                    <a:pt x="f635" y="f636"/>
                  </a:lnTo>
                  <a:cubicBezTo>
                    <a:pt x="f637" y="f638"/>
                    <a:pt x="f639" y="f640"/>
                    <a:pt x="f641" y="f642"/>
                  </a:cubicBezTo>
                  <a:cubicBezTo>
                    <a:pt x="f643" y="f644"/>
                    <a:pt x="f645" y="f646"/>
                    <a:pt x="f647" y="f648"/>
                  </a:cubicBezTo>
                  <a:lnTo>
                    <a:pt x="f649" y="f650"/>
                  </a:lnTo>
                  <a:lnTo>
                    <a:pt x="f651" y="f652"/>
                  </a:lnTo>
                  <a:cubicBezTo>
                    <a:pt x="f653" y="f654"/>
                    <a:pt x="f655" y="f656"/>
                    <a:pt x="f657" y="f658"/>
                  </a:cubicBezTo>
                  <a:cubicBezTo>
                    <a:pt x="f659" y="f660"/>
                    <a:pt x="f661" y="f662"/>
                    <a:pt x="f663" y="f664"/>
                  </a:cubicBezTo>
                  <a:lnTo>
                    <a:pt x="f665" y="f666"/>
                  </a:lnTo>
                  <a:lnTo>
                    <a:pt x="f667" y="f668"/>
                  </a:lnTo>
                  <a:cubicBezTo>
                    <a:pt x="f669" y="f670"/>
                    <a:pt x="f671" y="f672"/>
                    <a:pt x="f673" y="f674"/>
                  </a:cubicBezTo>
                  <a:cubicBezTo>
                    <a:pt x="f675" y="f676"/>
                    <a:pt x="f677" y="f678"/>
                    <a:pt x="f679" y="f680"/>
                  </a:cubicBezTo>
                  <a:lnTo>
                    <a:pt x="f681" y="f682"/>
                  </a:lnTo>
                  <a:lnTo>
                    <a:pt x="f683" y="f684"/>
                  </a:lnTo>
                  <a:lnTo>
                    <a:pt x="f685" y="f686"/>
                  </a:lnTo>
                  <a:cubicBezTo>
                    <a:pt x="f687" y="f688"/>
                    <a:pt x="f689" y="f690"/>
                    <a:pt x="f691" y="f692"/>
                  </a:cubicBezTo>
                  <a:cubicBezTo>
                    <a:pt x="f693" y="f694"/>
                    <a:pt x="f695" y="f696"/>
                    <a:pt x="f697" y="f698"/>
                  </a:cubicBezTo>
                  <a:lnTo>
                    <a:pt x="f699" y="f700"/>
                  </a:lnTo>
                  <a:lnTo>
                    <a:pt x="f701" y="f702"/>
                  </a:lnTo>
                  <a:cubicBezTo>
                    <a:pt x="f703" y="f704"/>
                    <a:pt x="f705" y="f706"/>
                    <a:pt x="f707" y="f708"/>
                  </a:cubicBezTo>
                  <a:cubicBezTo>
                    <a:pt x="f709" y="f710"/>
                    <a:pt x="f711" y="f712"/>
                    <a:pt x="f713" y="f714"/>
                  </a:cubicBezTo>
                  <a:cubicBezTo>
                    <a:pt x="f715" y="f716"/>
                    <a:pt x="f717" y="f718"/>
                    <a:pt x="f719" y="f720"/>
                  </a:cubicBezTo>
                  <a:close/>
                  <a:moveTo>
                    <a:pt x="f721" y="f5"/>
                  </a:moveTo>
                  <a:lnTo>
                    <a:pt x="f722" y="f5"/>
                  </a:lnTo>
                  <a:lnTo>
                    <a:pt x="f723" y="f724"/>
                  </a:ln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ubicBezTo>
                    <a:pt x="f761" y="f762"/>
                    <a:pt x="f763" y="f764"/>
                    <a:pt x="f765" y="f766"/>
                  </a:cubicBezTo>
                  <a:cubicBezTo>
                    <a:pt x="f767" y="f768"/>
                    <a:pt x="f769" y="f770"/>
                    <a:pt x="f771" y="f772"/>
                  </a:cubicBezTo>
                  <a:cubicBezTo>
                    <a:pt x="f773" y="f774"/>
                    <a:pt x="f775" y="f776"/>
                    <a:pt x="f777" y="f778"/>
                  </a:cubicBez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lnTo>
                    <a:pt x="f821" y="f7"/>
                  </a:lnTo>
                  <a:lnTo>
                    <a:pt x="f822" y="f7"/>
                  </a:lnTo>
                  <a:lnTo>
                    <a:pt x="f823" y="f824"/>
                  </a:lnTo>
                  <a:cubicBezTo>
                    <a:pt x="f825" y="f826"/>
                    <a:pt x="f827" y="f828"/>
                    <a:pt x="f829" y="f830"/>
                  </a:cubicBezTo>
                  <a:cubicBezTo>
                    <a:pt x="f831" y="f832"/>
                    <a:pt x="f833" y="f834"/>
                    <a:pt x="f835" y="f836"/>
                  </a:cubicBezTo>
                  <a:cubicBezTo>
                    <a:pt x="f837" y="f838"/>
                    <a:pt x="f839" y="f840"/>
                    <a:pt x="f841" y="f842"/>
                  </a:cubicBezTo>
                  <a:cubicBezTo>
                    <a:pt x="f843" y="f844"/>
                    <a:pt x="f845" y="f846"/>
                    <a:pt x="f847" y="f848"/>
                  </a:cubicBezTo>
                  <a:cubicBezTo>
                    <a:pt x="f849" y="f850"/>
                    <a:pt x="f851" y="f852"/>
                    <a:pt x="f853" y="f854"/>
                  </a:cubicBezTo>
                  <a:cubicBezTo>
                    <a:pt x="f855" y="f856"/>
                    <a:pt x="f857" y="f858"/>
                    <a:pt x="f859" y="f860"/>
                  </a:cubicBezTo>
                  <a:cubicBezTo>
                    <a:pt x="f861" y="f862"/>
                    <a:pt x="f863" y="f864"/>
                    <a:pt x="f865" y="f866"/>
                  </a:cubicBezTo>
                  <a:cubicBezTo>
                    <a:pt x="f867" y="f868"/>
                    <a:pt x="f869" y="f870"/>
                    <a:pt x="f871" y="f872"/>
                  </a:cubicBezTo>
                  <a:cubicBezTo>
                    <a:pt x="f873" y="f874"/>
                    <a:pt x="f875" y="f876"/>
                    <a:pt x="f877" y="f878"/>
                  </a:cubicBezTo>
                  <a:cubicBezTo>
                    <a:pt x="f879" y="f880"/>
                    <a:pt x="f881" y="f882"/>
                    <a:pt x="f883" y="f884"/>
                  </a:cubicBezTo>
                  <a:cubicBezTo>
                    <a:pt x="f885" y="f886"/>
                    <a:pt x="f887" y="f888"/>
                    <a:pt x="f889" y="f890"/>
                  </a:cubicBezTo>
                  <a:cubicBezTo>
                    <a:pt x="f891" y="f892"/>
                    <a:pt x="f893" y="f894"/>
                    <a:pt x="f895" y="f896"/>
                  </a:cubicBezTo>
                  <a:cubicBezTo>
                    <a:pt x="f897" y="f898"/>
                    <a:pt x="f899" y="f900"/>
                    <a:pt x="f901" y="f902"/>
                  </a:cubicBezTo>
                  <a:cubicBezTo>
                    <a:pt x="f903" y="f904"/>
                    <a:pt x="f905" y="f906"/>
                    <a:pt x="f907" y="f908"/>
                  </a:cubicBezTo>
                  <a:cubicBezTo>
                    <a:pt x="f909" y="f910"/>
                    <a:pt x="f911" y="f912"/>
                    <a:pt x="f913" y="f914"/>
                  </a:cubicBezTo>
                  <a:cubicBezTo>
                    <a:pt x="f915" y="f916"/>
                    <a:pt x="f917" y="f918"/>
                    <a:pt x="f919" y="f920"/>
                  </a:cubicBezTo>
                  <a:cubicBezTo>
                    <a:pt x="f921" y="f922"/>
                    <a:pt x="f923" y="f924"/>
                    <a:pt x="f925" y="f926"/>
                  </a:cubicBezTo>
                  <a:cubicBezTo>
                    <a:pt x="f927" y="f928"/>
                    <a:pt x="f929" y="f930"/>
                    <a:pt x="f931" y="f932"/>
                  </a:cubicBezTo>
                  <a:cubicBezTo>
                    <a:pt x="f933" y="f934"/>
                    <a:pt x="f935" y="f936"/>
                    <a:pt x="f937" y="f938"/>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1" name="Freeform: Shape 18">
              <a:extLst>
                <a:ext uri="{FF2B5EF4-FFF2-40B4-BE49-F238E27FC236}">
                  <a16:creationId xmlns:a16="http://schemas.microsoft.com/office/drawing/2014/main" id="{385A9088-5D4D-494B-91A5-D8FCA6EB13FE}"/>
                </a:ext>
              </a:extLst>
            </p:cNvPr>
            <p:cNvSpPr/>
            <p:nvPr/>
          </p:nvSpPr>
          <p:spPr>
            <a:xfrm>
              <a:off x="1308323" y="3986"/>
              <a:ext cx="9767849" cy="6858000"/>
            </a:xfrm>
            <a:custGeom>
              <a:avLst/>
              <a:gdLst>
                <a:gd name="f0" fmla="val 10800000"/>
                <a:gd name="f1" fmla="val 5400000"/>
                <a:gd name="f2" fmla="val 180"/>
                <a:gd name="f3" fmla="val w"/>
                <a:gd name="f4" fmla="val h"/>
                <a:gd name="f5" fmla="val 0"/>
                <a:gd name="f6" fmla="val 9767847"/>
                <a:gd name="f7" fmla="val 6858000"/>
                <a:gd name="f8" fmla="val 7151367"/>
                <a:gd name="f9" fmla="val 7881247"/>
                <a:gd name="f10" fmla="val 7990553"/>
                <a:gd name="f11" fmla="val 81317"/>
                <a:gd name="f12" fmla="val 9075991"/>
                <a:gd name="f13" fmla="val 929334"/>
                <a:gd name="f14" fmla="val 2212695"/>
                <a:gd name="f15" fmla="val 3649031"/>
                <a:gd name="f16" fmla="val 4766182"/>
                <a:gd name="f17" fmla="val 9349317"/>
                <a:gd name="f18" fmla="val 5790792"/>
                <a:gd name="f19" fmla="val 8652597"/>
                <a:gd name="f20" fmla="val 6590005"/>
                <a:gd name="f21" fmla="val 8395306"/>
                <a:gd name="f22" fmla="val 6762603"/>
                <a:gd name="f23" fmla="val 6765962"/>
                <a:gd name="f24" fmla="val 6854844"/>
                <a:gd name="f25" fmla="val 6779036"/>
                <a:gd name="f26" fmla="val 6842703"/>
                <a:gd name="f27" fmla="val 6791663"/>
                <a:gd name="f28" fmla="val 6829621"/>
                <a:gd name="f29" fmla="val 6804586"/>
                <a:gd name="f30" fmla="val 6817103"/>
                <a:gd name="f31" fmla="val 6881735"/>
                <a:gd name="f32" fmla="val 6741197"/>
                <a:gd name="f33" fmla="val 6907435"/>
                <a:gd name="f34" fmla="val 6715881"/>
                <a:gd name="f35" fmla="val 6933134"/>
                <a:gd name="f36" fmla="val 6690798"/>
                <a:gd name="f37" fmla="val 6958883"/>
                <a:gd name="f38" fmla="val 6664822"/>
                <a:gd name="f39" fmla="val 7267925"/>
                <a:gd name="f40" fmla="val 6355694"/>
                <a:gd name="f41" fmla="val 7424360"/>
                <a:gd name="f42" fmla="val 6200685"/>
                <a:gd name="f43" fmla="val 7450754"/>
                <a:gd name="f44" fmla="val 6174802"/>
                <a:gd name="f45" fmla="val 7477598"/>
                <a:gd name="f46" fmla="val 6148731"/>
                <a:gd name="f47" fmla="val 7504938"/>
                <a:gd name="f48" fmla="val 6122708"/>
                <a:gd name="f49" fmla="val 7546396"/>
                <a:gd name="f50" fmla="val 6083697"/>
                <a:gd name="f51" fmla="val 7560264"/>
                <a:gd name="f52" fmla="val 6070803"/>
                <a:gd name="f53" fmla="val 7574780"/>
                <a:gd name="f54" fmla="val 6057532"/>
                <a:gd name="f55" fmla="val 7588002"/>
                <a:gd name="f56" fmla="val 6045532"/>
                <a:gd name="f57" fmla="val 7631000"/>
                <a:gd name="f58" fmla="val 6006709"/>
                <a:gd name="f59" fmla="val 7675440"/>
                <a:gd name="f60" fmla="val 5968309"/>
                <a:gd name="f61" fmla="val 7690404"/>
                <a:gd name="f62" fmla="val 5955698"/>
                <a:gd name="f63" fmla="val 7705564"/>
                <a:gd name="f64" fmla="val 5943321"/>
                <a:gd name="f65" fmla="val 7720626"/>
                <a:gd name="f66" fmla="val 5930851"/>
                <a:gd name="f67" fmla="val 7735738"/>
                <a:gd name="f68" fmla="val 5918427"/>
                <a:gd name="f69" fmla="val 7751197"/>
                <a:gd name="f70" fmla="val 5906521"/>
                <a:gd name="f71" fmla="val 7766458"/>
                <a:gd name="f72" fmla="val 5894334"/>
                <a:gd name="f73" fmla="val 7827949"/>
                <a:gd name="f74" fmla="val 5846192"/>
                <a:gd name="f75" fmla="val 7890979"/>
                <a:gd name="f76" fmla="val 5800499"/>
                <a:gd name="f77" fmla="val 7955254"/>
                <a:gd name="f78" fmla="val 5756828"/>
                <a:gd name="f79" fmla="val 8083800"/>
                <a:gd name="f80" fmla="val 5669534"/>
                <a:gd name="f81" fmla="val 8216872"/>
                <a:gd name="f82" fmla="val 5590336"/>
                <a:gd name="f83" fmla="val 8352678"/>
                <a:gd name="f84" fmla="val 5517630"/>
                <a:gd name="f85" fmla="val 8451350"/>
                <a:gd name="f86" fmla="val 5465254"/>
                <a:gd name="f87" fmla="val 8548532"/>
                <a:gd name="f88" fmla="val 5413395"/>
                <a:gd name="f89" fmla="val 8612110"/>
                <a:gd name="f90" fmla="val 5379090"/>
                <a:gd name="f91" fmla="val 8673251"/>
                <a:gd name="f92" fmla="val 5345208"/>
                <a:gd name="f93" fmla="val 8729473"/>
                <a:gd name="f94" fmla="val 5309961"/>
                <a:gd name="f95" fmla="val 8743591"/>
                <a:gd name="f96" fmla="val 5301115"/>
                <a:gd name="f97" fmla="val 8757161"/>
                <a:gd name="f98" fmla="val 5292361"/>
                <a:gd name="f99" fmla="val 8770781"/>
                <a:gd name="f100" fmla="val 5283232"/>
                <a:gd name="f101" fmla="val 8777591"/>
                <a:gd name="f102" fmla="val 5278667"/>
                <a:gd name="f103" fmla="val 8784451"/>
                <a:gd name="f104" fmla="val 5274103"/>
                <a:gd name="f105" fmla="val 8790964"/>
                <a:gd name="f106" fmla="val 5269492"/>
                <a:gd name="f107" fmla="val 8797574"/>
                <a:gd name="f108" fmla="val 5264879"/>
                <a:gd name="f109" fmla="val 8804235"/>
                <a:gd name="f110" fmla="val 5260314"/>
                <a:gd name="f111" fmla="val 8810499"/>
                <a:gd name="f112" fmla="val 5255703"/>
                <a:gd name="f113" fmla="val 8835999"/>
                <a:gd name="f114" fmla="val 5237303"/>
                <a:gd name="f115" fmla="val 8860407"/>
                <a:gd name="f116" fmla="val 5218291"/>
                <a:gd name="f117" fmla="val 8883571"/>
                <a:gd name="f118" fmla="val 5198479"/>
                <a:gd name="f119" fmla="val 8929900"/>
                <a:gd name="f120" fmla="val 5158856"/>
                <a:gd name="f121" fmla="val 8971258"/>
                <a:gd name="f122" fmla="val 5116315"/>
                <a:gd name="f123" fmla="val 9006651"/>
                <a:gd name="f124" fmla="val 5070527"/>
                <a:gd name="f125" fmla="val 9015351"/>
                <a:gd name="f126" fmla="val 5059328"/>
                <a:gd name="f127" fmla="val 9024398"/>
                <a:gd name="f128" fmla="val 5046857"/>
                <a:gd name="f129" fmla="val 9033494"/>
                <a:gd name="f130" fmla="val 5034105"/>
                <a:gd name="f131" fmla="val 9040305"/>
                <a:gd name="f132" fmla="val 5024551"/>
                <a:gd name="f133" fmla="val 9046568"/>
                <a:gd name="f134" fmla="val 5015281"/>
                <a:gd name="f135" fmla="val 9050743"/>
                <a:gd name="f136" fmla="val 5009163"/>
                <a:gd name="f137" fmla="val 9054819"/>
                <a:gd name="f138" fmla="val 5002952"/>
                <a:gd name="f139" fmla="val 9058846"/>
                <a:gd name="f140" fmla="val 4996645"/>
                <a:gd name="f141" fmla="val 9075002"/>
                <a:gd name="f142" fmla="val 4971517"/>
                <a:gd name="f143" fmla="val 9090212"/>
                <a:gd name="f144" fmla="val 4945305"/>
                <a:gd name="f145" fmla="val 9104529"/>
                <a:gd name="f146" fmla="val 4918105"/>
                <a:gd name="f147" fmla="val 9133211"/>
                <a:gd name="f148" fmla="val 4863752"/>
                <a:gd name="f149" fmla="val 9158313"/>
                <a:gd name="f150" fmla="val 4805447"/>
                <a:gd name="f151" fmla="val 9181081"/>
                <a:gd name="f152" fmla="val 4744694"/>
                <a:gd name="f153" fmla="val 9203748"/>
                <a:gd name="f154" fmla="val 4684178"/>
                <a:gd name="f155" fmla="val 9223383"/>
                <a:gd name="f156" fmla="val 4621778"/>
                <a:gd name="f157" fmla="val 9240731"/>
                <a:gd name="f158" fmla="val 4557872"/>
                <a:gd name="f159" fmla="val 9249481"/>
                <a:gd name="f160" fmla="val 4525966"/>
                <a:gd name="f161" fmla="val 9257682"/>
                <a:gd name="f162" fmla="val 4493684"/>
                <a:gd name="f163" fmla="val 9265388"/>
                <a:gd name="f164" fmla="val 4461073"/>
                <a:gd name="f165" fmla="val 9269215"/>
                <a:gd name="f166" fmla="val 4444744"/>
                <a:gd name="f167" fmla="val 9272943"/>
                <a:gd name="f168" fmla="val 4428367"/>
                <a:gd name="f169" fmla="val 9276571"/>
                <a:gd name="f170" fmla="val 4411943"/>
                <a:gd name="f171" fmla="val 9281841"/>
                <a:gd name="f172" fmla="val 4387379"/>
                <a:gd name="f173" fmla="val 9286513"/>
                <a:gd name="f174" fmla="val 4364838"/>
                <a:gd name="f175" fmla="val 9296754"/>
                <a:gd name="f176" fmla="val 4312038"/>
                <a:gd name="f177" fmla="val 9301029"/>
                <a:gd name="f178" fmla="val 4289074"/>
                <a:gd name="f179" fmla="val 9302818"/>
                <a:gd name="f180" fmla="val 4278581"/>
                <a:gd name="f181" fmla="val 9304658"/>
                <a:gd name="f182" fmla="val 4266816"/>
                <a:gd name="f183" fmla="val 9312810"/>
                <a:gd name="f184" fmla="val 4215945"/>
                <a:gd name="f185" fmla="val 9316887"/>
                <a:gd name="f186" fmla="val 4190486"/>
                <a:gd name="f187" fmla="val 9318923"/>
                <a:gd name="f188" fmla="val 4177780"/>
                <a:gd name="f189" fmla="val 9319570"/>
                <a:gd name="f190" fmla="val 4173546"/>
                <a:gd name="f191" fmla="val 9319969"/>
                <a:gd name="f192" fmla="val 4169169"/>
                <a:gd name="f193" fmla="val 9320515"/>
                <a:gd name="f194" fmla="val 4164886"/>
                <a:gd name="f195" fmla="val 9332445"/>
                <a:gd name="f196" fmla="val 4064981"/>
                <a:gd name="f197" fmla="val 9333836"/>
                <a:gd name="f198" fmla="val 4052370"/>
                <a:gd name="f199" fmla="val 9334880"/>
                <a:gd name="f200" fmla="val 4036888"/>
                <a:gd name="f201" fmla="val 9336173"/>
                <a:gd name="f202" fmla="val 4018676"/>
                <a:gd name="f203" fmla="val 9340199"/>
                <a:gd name="f204" fmla="val 3965171"/>
                <a:gd name="f205" fmla="val 9345071"/>
                <a:gd name="f206" fmla="val 3899806"/>
                <a:gd name="f207" fmla="val 9347358"/>
                <a:gd name="f208" fmla="val 3832983"/>
                <a:gd name="f209" fmla="val 9347557"/>
                <a:gd name="f210" fmla="val 3765972"/>
                <a:gd name="f211" fmla="val 9347656"/>
                <a:gd name="f212" fmla="val 3732420"/>
                <a:gd name="f213" fmla="val 9347209"/>
                <a:gd name="f214" fmla="val 3698773"/>
                <a:gd name="f215" fmla="val 9346364"/>
                <a:gd name="f216" fmla="val 3664938"/>
                <a:gd name="f217" fmla="val 9344921"/>
                <a:gd name="f218" fmla="val 3615243"/>
                <a:gd name="f219" fmla="val 9344524"/>
                <a:gd name="f220" fmla="val 3603526"/>
                <a:gd name="f221" fmla="val 9343728"/>
                <a:gd name="f222" fmla="val 3590774"/>
                <a:gd name="f223" fmla="val 9342188"/>
                <a:gd name="f224" fmla="val 3565268"/>
                <a:gd name="f225" fmla="val 9339056"/>
                <a:gd name="f226" fmla="val 3514256"/>
                <a:gd name="f227" fmla="val 9337914"/>
                <a:gd name="f228" fmla="val 3497221"/>
                <a:gd name="f229" fmla="val 9335874"/>
                <a:gd name="f230" fmla="val 3480138"/>
                <a:gd name="f231" fmla="val 9334334"/>
                <a:gd name="f232" fmla="val 3463057"/>
                <a:gd name="f233" fmla="val 9329363"/>
                <a:gd name="f234" fmla="val 3411810"/>
                <a:gd name="f235" fmla="val 9328319"/>
                <a:gd name="f236" fmla="val 3400657"/>
                <a:gd name="f237" fmla="val 9327177"/>
                <a:gd name="f238" fmla="val 3390116"/>
                <a:gd name="f239" fmla="val 9324293"/>
                <a:gd name="f240" fmla="val 3366774"/>
                <a:gd name="f241" fmla="val 9320763"/>
                <a:gd name="f242" fmla="val 3340329"/>
                <a:gd name="f243" fmla="val 9317184"/>
                <a:gd name="f244" fmla="val 3311245"/>
                <a:gd name="f245" fmla="val 9315594"/>
                <a:gd name="f246" fmla="val 3296893"/>
                <a:gd name="f247" fmla="val 9313506"/>
                <a:gd name="f248" fmla="val 3282306"/>
                <a:gd name="f249" fmla="val 9311021"/>
                <a:gd name="f250" fmla="val 3266211"/>
                <a:gd name="f251" fmla="val 9302719"/>
                <a:gd name="f252" fmla="val 3215717"/>
                <a:gd name="f253" fmla="val 9299936"/>
                <a:gd name="f254" fmla="val 3199059"/>
                <a:gd name="f255" fmla="val 9297003"/>
                <a:gd name="f256" fmla="val 3182400"/>
                <a:gd name="f257" fmla="val 9293970"/>
                <a:gd name="f258" fmla="val 3165789"/>
                <a:gd name="f259" fmla="val 9281891"/>
                <a:gd name="f260" fmla="val 3099295"/>
                <a:gd name="f261" fmla="val 9267674"/>
                <a:gd name="f262" fmla="val 3033084"/>
                <a:gd name="f263" fmla="val 9252065"/>
                <a:gd name="f264" fmla="val 2967107"/>
                <a:gd name="f265" fmla="val 9244261"/>
                <a:gd name="f266" fmla="val 2934167"/>
                <a:gd name="f267" fmla="val 9235959"/>
                <a:gd name="f268" fmla="val 2901273"/>
                <a:gd name="f269" fmla="val 9227211"/>
                <a:gd name="f270" fmla="val 2868473"/>
                <a:gd name="f271" fmla="val 9220699"/>
                <a:gd name="f272" fmla="val 2844426"/>
                <a:gd name="f273" fmla="val 9213740"/>
                <a:gd name="f274" fmla="val 2820191"/>
                <a:gd name="f275" fmla="val 9209216"/>
                <a:gd name="f276" fmla="val 2804049"/>
                <a:gd name="f277" fmla="val 9204345"/>
                <a:gd name="f278" fmla="val 2787768"/>
                <a:gd name="f279" fmla="val 9199374"/>
                <a:gd name="f280" fmla="val 2771438"/>
                <a:gd name="f281" fmla="val 9159855"/>
                <a:gd name="f282" fmla="val 2641086"/>
                <a:gd name="f283" fmla="val 9114272"/>
                <a:gd name="f284" fmla="val 2512099"/>
                <a:gd name="f285" fmla="val 9061829"/>
                <a:gd name="f286" fmla="val 2385418"/>
                <a:gd name="f287" fmla="val 9035582"/>
                <a:gd name="f288" fmla="val 2322077"/>
                <a:gd name="f289" fmla="val 9008043"/>
                <a:gd name="f290" fmla="val 2259160"/>
                <a:gd name="f291" fmla="val 8978865"/>
                <a:gd name="f292" fmla="val 2196855"/>
                <a:gd name="f293" fmla="val 8956694"/>
                <a:gd name="f294" fmla="val 2150219"/>
                <a:gd name="f295" fmla="val 8934176"/>
                <a:gd name="f296" fmla="val 2103914"/>
                <a:gd name="f297" fmla="val 8918915"/>
                <a:gd name="f298" fmla="val 2073091"/>
                <a:gd name="f299" fmla="val 8903157"/>
                <a:gd name="f300" fmla="val 2042032"/>
                <a:gd name="f301" fmla="val 8887151"/>
                <a:gd name="f302" fmla="val 2011350"/>
                <a:gd name="f303" fmla="val 8854988"/>
                <a:gd name="f304" fmla="val 1949891"/>
                <a:gd name="f305" fmla="val 8822082"/>
                <a:gd name="f306" fmla="val 1888810"/>
                <a:gd name="f307" fmla="val 8787533"/>
                <a:gd name="f308" fmla="val 1828527"/>
                <a:gd name="f309" fmla="val 8761485"/>
                <a:gd name="f310" fmla="val 1783398"/>
                <a:gd name="f311" fmla="val 8734791"/>
                <a:gd name="f312" fmla="val 1737893"/>
                <a:gd name="f313" fmla="val 8717047"/>
                <a:gd name="f314" fmla="val 1707823"/>
                <a:gd name="f315" fmla="val 8699200"/>
                <a:gd name="f316" fmla="val 1678363"/>
                <a:gd name="f317" fmla="val 8680808"/>
                <a:gd name="f318" fmla="val 1648812"/>
                <a:gd name="f319" fmla="val 8644322"/>
                <a:gd name="f320" fmla="val 1589658"/>
                <a:gd name="f321" fmla="val 8606194"/>
                <a:gd name="f322" fmla="val 1531118"/>
                <a:gd name="f323" fmla="val 8567024"/>
                <a:gd name="f324" fmla="val 1472906"/>
                <a:gd name="f325" fmla="val 8537446"/>
                <a:gd name="f326" fmla="val 1429330"/>
                <a:gd name="f327" fmla="val 8507423"/>
                <a:gd name="f328" fmla="val 1385896"/>
                <a:gd name="f329" fmla="val 8487390"/>
                <a:gd name="f330" fmla="val 1357284"/>
                <a:gd name="f331" fmla="val 8467158"/>
                <a:gd name="f332" fmla="val 1328719"/>
                <a:gd name="f333" fmla="val 8446529"/>
                <a:gd name="f334" fmla="val 1300295"/>
                <a:gd name="f335" fmla="val 8405271"/>
                <a:gd name="f336" fmla="val 1243496"/>
                <a:gd name="f337" fmla="val 8362718"/>
                <a:gd name="f338" fmla="val 1187120"/>
                <a:gd name="f339" fmla="val 8319224"/>
                <a:gd name="f340" fmla="val 1131026"/>
                <a:gd name="f341" fmla="val 8286366"/>
                <a:gd name="f342" fmla="val 1089050"/>
                <a:gd name="f343" fmla="val 8270161"/>
                <a:gd name="f344" fmla="val 1068439"/>
                <a:gd name="f345" fmla="val 8253856"/>
                <a:gd name="f346" fmla="val 1048156"/>
                <a:gd name="f347" fmla="val 8231636"/>
                <a:gd name="f348" fmla="val 1020675"/>
                <a:gd name="f349" fmla="val 8209117"/>
                <a:gd name="f350" fmla="val 993381"/>
                <a:gd name="f351" fmla="val 8186352"/>
                <a:gd name="f352" fmla="val 966275"/>
                <a:gd name="f353" fmla="val 8140917"/>
                <a:gd name="f354" fmla="val 911922"/>
                <a:gd name="f355" fmla="val 8094240"/>
                <a:gd name="f356" fmla="val 858417"/>
                <a:gd name="f357" fmla="val 8046768"/>
                <a:gd name="f358" fmla="val 805429"/>
                <a:gd name="f359" fmla="val 8010927"/>
                <a:gd name="f360" fmla="val 765853"/>
                <a:gd name="f361" fmla="val 7974788"/>
                <a:gd name="f362" fmla="val 726653"/>
                <a:gd name="f363" fmla="val 7950382"/>
                <a:gd name="f364" fmla="val 700489"/>
                <a:gd name="f365" fmla="val 7925824"/>
                <a:gd name="f366" fmla="val 674465"/>
                <a:gd name="f367" fmla="val 7901070"/>
                <a:gd name="f368" fmla="val 648724"/>
                <a:gd name="f369" fmla="val 7851510"/>
                <a:gd name="f370" fmla="val 597289"/>
                <a:gd name="f371" fmla="val 7801404"/>
                <a:gd name="f372" fmla="val 546514"/>
                <a:gd name="f373" fmla="val 7750054"/>
                <a:gd name="f374" fmla="val 497008"/>
                <a:gd name="f375" fmla="val 7698902"/>
                <a:gd name="f376" fmla="val 447644"/>
                <a:gd name="f377" fmla="val 7645913"/>
                <a:gd name="f378" fmla="val 398938"/>
                <a:gd name="f379" fmla="val 7592277"/>
                <a:gd name="f380" fmla="val 351221"/>
                <a:gd name="f381" fmla="val 7484856"/>
                <a:gd name="f382" fmla="val 255786"/>
                <a:gd name="f383" fmla="val 7373308"/>
                <a:gd name="f384" fmla="val 164304"/>
                <a:gd name="f385" fmla="val 7257734"/>
                <a:gd name="f386" fmla="val 76964"/>
                <a:gd name="f387" fmla="val 1886601"/>
                <a:gd name="f388" fmla="val 2292926"/>
                <a:gd name="f389" fmla="val 2135542"/>
                <a:gd name="f390" fmla="val 117781"/>
                <a:gd name="f391" fmla="val 2078998"/>
                <a:gd name="f392" fmla="val 162280"/>
                <a:gd name="f393" fmla="val 2023659"/>
                <a:gd name="f394" fmla="val 208045"/>
                <a:gd name="f395" fmla="val 1969576"/>
                <a:gd name="f396" fmla="val 254986"/>
                <a:gd name="f397" fmla="val 1861309"/>
                <a:gd name="f398" fmla="val 348820"/>
                <a:gd name="f399" fmla="val 1758064"/>
                <a:gd name="f400" fmla="val 447314"/>
                <a:gd name="f401" fmla="val 1659938"/>
                <a:gd name="f402" fmla="val 549855"/>
                <a:gd name="f403" fmla="val 1266987"/>
                <a:gd name="f404" fmla="val 960346"/>
                <a:gd name="f405" fmla="val 953820"/>
                <a:gd name="f406" fmla="val 1431495"/>
                <a:gd name="f407" fmla="val 729383"/>
                <a:gd name="f408" fmla="val 1936480"/>
                <a:gd name="f409" fmla="val 673260"/>
                <a:gd name="f410" fmla="val 2062362"/>
                <a:gd name="f411" fmla="val 622855"/>
                <a:gd name="f412" fmla="val 2190972"/>
                <a:gd name="f413" fmla="val 578465"/>
                <a:gd name="f414" fmla="val 2320807"/>
                <a:gd name="f415" fmla="val 534125"/>
                <a:gd name="f416" fmla="val 2450687"/>
                <a:gd name="f417" fmla="val 496147"/>
                <a:gd name="f418" fmla="val 2582216"/>
                <a:gd name="f419" fmla="val 465080"/>
                <a:gd name="f420" fmla="val 2714875"/>
                <a:gd name="f421" fmla="val 449769"/>
                <a:gd name="f422" fmla="val 2780991"/>
                <a:gd name="f423" fmla="val 435850"/>
                <a:gd name="f424" fmla="val 2848191"/>
                <a:gd name="f425" fmla="val 423820"/>
                <a:gd name="f426" fmla="val 2915436"/>
                <a:gd name="f427" fmla="val 411840"/>
                <a:gd name="f428" fmla="val 2982731"/>
                <a:gd name="f429" fmla="val 401054"/>
                <a:gd name="f430" fmla="val 3050260"/>
                <a:gd name="f431" fmla="val 392355"/>
                <a:gd name="f432" fmla="val 3118071"/>
                <a:gd name="f433" fmla="val 374509"/>
                <a:gd name="f434" fmla="val 3253646"/>
                <a:gd name="f435" fmla="val 363424"/>
                <a:gd name="f436" fmla="val 3389880"/>
                <a:gd name="f437" fmla="val 358801"/>
                <a:gd name="f438" fmla="val 3526915"/>
                <a:gd name="f439" fmla="val 349009"/>
                <a:gd name="f440" fmla="val 3800843"/>
                <a:gd name="f441" fmla="val 366357"/>
                <a:gd name="f442" fmla="val 4075570"/>
                <a:gd name="f443" fmla="val 410350"/>
                <a:gd name="f444" fmla="val 4348226"/>
                <a:gd name="f445" fmla="val 421286"/>
                <a:gd name="f446" fmla="val 4416132"/>
                <a:gd name="f447" fmla="val 434209"/>
                <a:gd name="f448" fmla="val 4483660"/>
                <a:gd name="f449" fmla="val 449022"/>
                <a:gd name="f450" fmla="val 4551049"/>
                <a:gd name="f451" fmla="val 463737"/>
                <a:gd name="f452" fmla="val 4618436"/>
                <a:gd name="f453" fmla="val 480389"/>
                <a:gd name="f454" fmla="val 4685588"/>
                <a:gd name="f455" fmla="val 498882"/>
                <a:gd name="f456" fmla="val 4752365"/>
                <a:gd name="f457" fmla="val 517373"/>
                <a:gd name="f458" fmla="val 4819141"/>
                <a:gd name="f459" fmla="val 537704"/>
                <a:gd name="f460" fmla="val 4885635"/>
                <a:gd name="f461" fmla="val 559775"/>
                <a:gd name="f462" fmla="val 4951657"/>
                <a:gd name="f463" fmla="val 581946"/>
                <a:gd name="f464" fmla="val 5017775"/>
                <a:gd name="f465" fmla="val 605358"/>
                <a:gd name="f466" fmla="val 5083375"/>
                <a:gd name="f467" fmla="val 631406"/>
                <a:gd name="f468" fmla="val 5147986"/>
                <a:gd name="f469" fmla="val 734055"/>
                <a:gd name="f470" fmla="val 5407608"/>
                <a:gd name="f471" fmla="val 865188"/>
                <a:gd name="f472" fmla="val 5658570"/>
                <a:gd name="f473" fmla="val 1023461"/>
                <a:gd name="f474" fmla="val 5893957"/>
                <a:gd name="f475" fmla="val 1181487"/>
                <a:gd name="f476" fmla="val 6129578"/>
                <a:gd name="f477" fmla="val 1367051"/>
                <a:gd name="f478" fmla="val 6349247"/>
                <a:gd name="f479" fmla="val 1575880"/>
                <a:gd name="f480" fmla="val 6547646"/>
                <a:gd name="f481" fmla="val 1680269"/>
                <a:gd name="f482" fmla="val 6646916"/>
                <a:gd name="f483" fmla="val 1790338"/>
                <a:gd name="f484" fmla="val 6740939"/>
                <a:gd name="f485" fmla="val 1905228"/>
                <a:gd name="f486" fmla="val 6829468"/>
                <a:gd name="f487" fmla="val 1944230"/>
                <a:gd name="f488" fmla="val 1372541"/>
                <a:gd name="f489" fmla="val 1115251"/>
                <a:gd name="f490" fmla="val 418530"/>
                <a:gd name="f491" fmla="val 691856"/>
                <a:gd name="f492" fmla="val 1777294"/>
                <a:gd name="f493" fmla="+- 0 0 -90"/>
                <a:gd name="f494" fmla="*/ f3 1 9767847"/>
                <a:gd name="f495" fmla="*/ f4 1 6858000"/>
                <a:gd name="f496" fmla="val f5"/>
                <a:gd name="f497" fmla="val f6"/>
                <a:gd name="f498" fmla="val f7"/>
                <a:gd name="f499" fmla="*/ f493 f0 1"/>
                <a:gd name="f500" fmla="+- f498 0 f496"/>
                <a:gd name="f501" fmla="+- f497 0 f496"/>
                <a:gd name="f502" fmla="*/ f499 1 f2"/>
                <a:gd name="f503" fmla="*/ f501 1 9767847"/>
                <a:gd name="f504" fmla="*/ f500 1 6858000"/>
                <a:gd name="f505" fmla="*/ 7151367 f501 1"/>
                <a:gd name="f506" fmla="*/ 0 f500 1"/>
                <a:gd name="f507" fmla="*/ 7881247 f501 1"/>
                <a:gd name="f508" fmla="*/ 7990553 f501 1"/>
                <a:gd name="f509" fmla="*/ 81317 f500 1"/>
                <a:gd name="f510" fmla="*/ 9767847 f501 1"/>
                <a:gd name="f511" fmla="*/ 3649031 f500 1"/>
                <a:gd name="f512" fmla="*/ 8652597 f501 1"/>
                <a:gd name="f513" fmla="*/ 6590005 f500 1"/>
                <a:gd name="f514" fmla="*/ 8395306 f501 1"/>
                <a:gd name="f515" fmla="*/ 6858000 f500 1"/>
                <a:gd name="f516" fmla="*/ 6762603 f501 1"/>
                <a:gd name="f517" fmla="*/ 6765962 f501 1"/>
                <a:gd name="f518" fmla="*/ 6854844 f500 1"/>
                <a:gd name="f519" fmla="*/ 6804586 f501 1"/>
                <a:gd name="f520" fmla="*/ 6817103 f500 1"/>
                <a:gd name="f521" fmla="*/ 6881735 f501 1"/>
                <a:gd name="f522" fmla="*/ 6741197 f500 1"/>
                <a:gd name="f523" fmla="*/ 6958883 f501 1"/>
                <a:gd name="f524" fmla="*/ 6664822 f500 1"/>
                <a:gd name="f525" fmla="*/ 7267925 f501 1"/>
                <a:gd name="f526" fmla="*/ 6355694 f500 1"/>
                <a:gd name="f527" fmla="*/ 7424360 f501 1"/>
                <a:gd name="f528" fmla="*/ 6200685 f500 1"/>
                <a:gd name="f529" fmla="*/ 7504938 f501 1"/>
                <a:gd name="f530" fmla="*/ 6122708 f500 1"/>
                <a:gd name="f531" fmla="*/ 7546396 f501 1"/>
                <a:gd name="f532" fmla="*/ 6083697 f500 1"/>
                <a:gd name="f533" fmla="*/ 7588002 f501 1"/>
                <a:gd name="f534" fmla="*/ 6045532 f500 1"/>
                <a:gd name="f535" fmla="*/ 7631000 f501 1"/>
                <a:gd name="f536" fmla="*/ 6006709 f500 1"/>
                <a:gd name="f537" fmla="*/ 7675440 f501 1"/>
                <a:gd name="f538" fmla="*/ 5968309 f500 1"/>
                <a:gd name="f539" fmla="*/ 7720626 f501 1"/>
                <a:gd name="f540" fmla="*/ 5930851 f500 1"/>
                <a:gd name="f541" fmla="*/ 7766458 f501 1"/>
                <a:gd name="f542" fmla="*/ 5894334 f500 1"/>
                <a:gd name="f543" fmla="*/ 7955254 f501 1"/>
                <a:gd name="f544" fmla="*/ 5756828 f500 1"/>
                <a:gd name="f545" fmla="*/ 8352678 f501 1"/>
                <a:gd name="f546" fmla="*/ 5517630 f500 1"/>
                <a:gd name="f547" fmla="*/ 8451350 f501 1"/>
                <a:gd name="f548" fmla="*/ 5465254 f500 1"/>
                <a:gd name="f549" fmla="*/ 8548532 f501 1"/>
                <a:gd name="f550" fmla="*/ 5413395 f500 1"/>
                <a:gd name="f551" fmla="*/ 8729473 f501 1"/>
                <a:gd name="f552" fmla="*/ 5309961 f500 1"/>
                <a:gd name="f553" fmla="*/ 8770781 f501 1"/>
                <a:gd name="f554" fmla="*/ 5283232 f500 1"/>
                <a:gd name="f555" fmla="*/ 8790964 f501 1"/>
                <a:gd name="f556" fmla="*/ 5269492 f500 1"/>
                <a:gd name="f557" fmla="*/ 8810499 f501 1"/>
                <a:gd name="f558" fmla="*/ 5255703 f500 1"/>
                <a:gd name="f559" fmla="*/ 8883571 f501 1"/>
                <a:gd name="f560" fmla="*/ 5198479 f500 1"/>
                <a:gd name="f561" fmla="*/ 9006651 f501 1"/>
                <a:gd name="f562" fmla="*/ 5070527 f500 1"/>
                <a:gd name="f563" fmla="*/ 9033494 f501 1"/>
                <a:gd name="f564" fmla="*/ 5034105 f500 1"/>
                <a:gd name="f565" fmla="*/ 9040305 f501 1"/>
                <a:gd name="f566" fmla="*/ 5024551 f500 1"/>
                <a:gd name="f567" fmla="*/ 9046568 f501 1"/>
                <a:gd name="f568" fmla="*/ 5015281 f500 1"/>
                <a:gd name="f569" fmla="*/ 9058846 f501 1"/>
                <a:gd name="f570" fmla="*/ 4996645 f500 1"/>
                <a:gd name="f571" fmla="*/ 9104529 f501 1"/>
                <a:gd name="f572" fmla="*/ 4918105 f500 1"/>
                <a:gd name="f573" fmla="*/ 9181081 f501 1"/>
                <a:gd name="f574" fmla="*/ 4744694 f500 1"/>
                <a:gd name="f575" fmla="*/ 9240731 f501 1"/>
                <a:gd name="f576" fmla="*/ 4557872 f500 1"/>
                <a:gd name="f577" fmla="*/ 9265388 f501 1"/>
                <a:gd name="f578" fmla="*/ 4461073 f500 1"/>
                <a:gd name="f579" fmla="*/ 9276571 f501 1"/>
                <a:gd name="f580" fmla="*/ 4411943 f500 1"/>
                <a:gd name="f581" fmla="*/ 9281841 f501 1"/>
                <a:gd name="f582" fmla="*/ 4387379 f500 1"/>
                <a:gd name="f583" fmla="*/ 9286513 f501 1"/>
                <a:gd name="f584" fmla="*/ 4364838 f500 1"/>
                <a:gd name="f585" fmla="*/ 9296754 f501 1"/>
                <a:gd name="f586" fmla="*/ 4312038 f500 1"/>
                <a:gd name="f587" fmla="*/ 9301029 f501 1"/>
                <a:gd name="f588" fmla="*/ 4289074 f500 1"/>
                <a:gd name="f589" fmla="*/ 9302818 f501 1"/>
                <a:gd name="f590" fmla="*/ 4278581 f500 1"/>
                <a:gd name="f591" fmla="*/ 9304658 f501 1"/>
                <a:gd name="f592" fmla="*/ 4266816 f500 1"/>
                <a:gd name="f593" fmla="*/ 9312810 f501 1"/>
                <a:gd name="f594" fmla="*/ 4215945 f500 1"/>
                <a:gd name="f595" fmla="*/ 9316887 f501 1"/>
                <a:gd name="f596" fmla="*/ 4190486 f500 1"/>
                <a:gd name="f597" fmla="*/ 9318923 f501 1"/>
                <a:gd name="f598" fmla="*/ 4177780 f500 1"/>
                <a:gd name="f599" fmla="*/ 9320515 f501 1"/>
                <a:gd name="f600" fmla="*/ 4164886 f500 1"/>
                <a:gd name="f601" fmla="*/ 9332445 f501 1"/>
                <a:gd name="f602" fmla="*/ 4064981 f500 1"/>
                <a:gd name="f603" fmla="*/ 9336173 f501 1"/>
                <a:gd name="f604" fmla="*/ 4018676 f500 1"/>
                <a:gd name="f605" fmla="*/ 9340199 f501 1"/>
                <a:gd name="f606" fmla="*/ 3965171 f500 1"/>
                <a:gd name="f607" fmla="*/ 9347557 f501 1"/>
                <a:gd name="f608" fmla="*/ 3765972 f500 1"/>
                <a:gd name="f609" fmla="*/ 9346364 f501 1"/>
                <a:gd name="f610" fmla="*/ 3664938 f500 1"/>
                <a:gd name="f611" fmla="*/ 9344921 f501 1"/>
                <a:gd name="f612" fmla="*/ 3615243 f500 1"/>
                <a:gd name="f613" fmla="*/ 9344524 f501 1"/>
                <a:gd name="f614" fmla="*/ 3603526 f500 1"/>
                <a:gd name="f615" fmla="*/ 9343728 f501 1"/>
                <a:gd name="f616" fmla="*/ 3590774 f500 1"/>
                <a:gd name="f617" fmla="*/ 9342188 f501 1"/>
                <a:gd name="f618" fmla="*/ 3565268 f500 1"/>
                <a:gd name="f619" fmla="*/ 9339056 f501 1"/>
                <a:gd name="f620" fmla="*/ 3514256 f500 1"/>
                <a:gd name="f621" fmla="*/ 9334334 f501 1"/>
                <a:gd name="f622" fmla="*/ 3463057 f500 1"/>
                <a:gd name="f623" fmla="*/ 9329363 f501 1"/>
                <a:gd name="f624" fmla="*/ 3411810 f500 1"/>
                <a:gd name="f625" fmla="*/ 9328319 f501 1"/>
                <a:gd name="f626" fmla="*/ 3400657 f500 1"/>
                <a:gd name="f627" fmla="*/ 9327177 f501 1"/>
                <a:gd name="f628" fmla="*/ 3390116 f500 1"/>
                <a:gd name="f629" fmla="*/ 9324293 f501 1"/>
                <a:gd name="f630" fmla="*/ 3366774 f500 1"/>
                <a:gd name="f631" fmla="*/ 9320763 f501 1"/>
                <a:gd name="f632" fmla="*/ 3340329 f500 1"/>
                <a:gd name="f633" fmla="*/ 9317184 f501 1"/>
                <a:gd name="f634" fmla="*/ 3311245 f500 1"/>
                <a:gd name="f635" fmla="*/ 9311021 f501 1"/>
                <a:gd name="f636" fmla="*/ 3266211 f500 1"/>
                <a:gd name="f637" fmla="*/ 9302719 f501 1"/>
                <a:gd name="f638" fmla="*/ 3215717 f500 1"/>
                <a:gd name="f639" fmla="*/ 9293970 f501 1"/>
                <a:gd name="f640" fmla="*/ 3165789 f500 1"/>
                <a:gd name="f641" fmla="*/ 9252065 f501 1"/>
                <a:gd name="f642" fmla="*/ 2967107 f500 1"/>
                <a:gd name="f643" fmla="*/ 9227211 f501 1"/>
                <a:gd name="f644" fmla="*/ 2868473 f500 1"/>
                <a:gd name="f645" fmla="*/ 9220699 f501 1"/>
                <a:gd name="f646" fmla="*/ 2844426 f500 1"/>
                <a:gd name="f647" fmla="*/ 9213740 f501 1"/>
                <a:gd name="f648" fmla="*/ 2820191 f500 1"/>
                <a:gd name="f649" fmla="*/ 9199374 f501 1"/>
                <a:gd name="f650" fmla="*/ 2771438 f500 1"/>
                <a:gd name="f651" fmla="*/ 9061829 f501 1"/>
                <a:gd name="f652" fmla="*/ 2385418 f500 1"/>
                <a:gd name="f653" fmla="*/ 8978865 f501 1"/>
                <a:gd name="f654" fmla="*/ 2196855 f500 1"/>
                <a:gd name="f655" fmla="*/ 8956694 f501 1"/>
                <a:gd name="f656" fmla="*/ 2150219 f500 1"/>
                <a:gd name="f657" fmla="*/ 8934176 f501 1"/>
                <a:gd name="f658" fmla="*/ 2103914 f500 1"/>
                <a:gd name="f659" fmla="*/ 8887151 f501 1"/>
                <a:gd name="f660" fmla="*/ 2011350 f500 1"/>
                <a:gd name="f661" fmla="*/ 8787533 f501 1"/>
                <a:gd name="f662" fmla="*/ 1828527 f500 1"/>
                <a:gd name="f663" fmla="*/ 8761485 f501 1"/>
                <a:gd name="f664" fmla="*/ 1783398 f500 1"/>
                <a:gd name="f665" fmla="*/ 8734791 f501 1"/>
                <a:gd name="f666" fmla="*/ 1737893 f500 1"/>
                <a:gd name="f667" fmla="*/ 8680808 f501 1"/>
                <a:gd name="f668" fmla="*/ 1648812 f500 1"/>
                <a:gd name="f669" fmla="*/ 8567024 f501 1"/>
                <a:gd name="f670" fmla="*/ 1472906 f500 1"/>
                <a:gd name="f671" fmla="*/ 8537446 f501 1"/>
                <a:gd name="f672" fmla="*/ 1429330 f500 1"/>
                <a:gd name="f673" fmla="*/ 8507423 f501 1"/>
                <a:gd name="f674" fmla="*/ 1385896 f500 1"/>
                <a:gd name="f675" fmla="*/ 8446529 f501 1"/>
                <a:gd name="f676" fmla="*/ 1300295 f500 1"/>
                <a:gd name="f677" fmla="*/ 8319224 f501 1"/>
                <a:gd name="f678" fmla="*/ 1131026 f500 1"/>
                <a:gd name="f679" fmla="*/ 8286366 f501 1"/>
                <a:gd name="f680" fmla="*/ 1089050 f500 1"/>
                <a:gd name="f681" fmla="*/ 8270161 f501 1"/>
                <a:gd name="f682" fmla="*/ 1068439 f500 1"/>
                <a:gd name="f683" fmla="*/ 8253856 f501 1"/>
                <a:gd name="f684" fmla="*/ 1048156 f500 1"/>
                <a:gd name="f685" fmla="*/ 8186352 f501 1"/>
                <a:gd name="f686" fmla="*/ 966275 f500 1"/>
                <a:gd name="f687" fmla="*/ 8046768 f501 1"/>
                <a:gd name="f688" fmla="*/ 805429 f500 1"/>
                <a:gd name="f689" fmla="*/ 8010927 f501 1"/>
                <a:gd name="f690" fmla="*/ 765853 f500 1"/>
                <a:gd name="f691" fmla="*/ 7974788 f501 1"/>
                <a:gd name="f692" fmla="*/ 726653 f500 1"/>
                <a:gd name="f693" fmla="*/ 7901070 f501 1"/>
                <a:gd name="f694" fmla="*/ 648724 f500 1"/>
                <a:gd name="f695" fmla="*/ 7750054 f501 1"/>
                <a:gd name="f696" fmla="*/ 497008 f500 1"/>
                <a:gd name="f697" fmla="*/ 7592277 f501 1"/>
                <a:gd name="f698" fmla="*/ 351221 f500 1"/>
                <a:gd name="f699" fmla="*/ 7257734 f501 1"/>
                <a:gd name="f700" fmla="*/ 76964 f500 1"/>
                <a:gd name="f701" fmla="*/ 1886601 f501 1"/>
                <a:gd name="f702" fmla="*/ 2292926 f501 1"/>
                <a:gd name="f703" fmla="*/ 2135542 f501 1"/>
                <a:gd name="f704" fmla="*/ 117781 f500 1"/>
                <a:gd name="f705" fmla="*/ 1969576 f501 1"/>
                <a:gd name="f706" fmla="*/ 254986 f500 1"/>
                <a:gd name="f707" fmla="*/ 1659938 f501 1"/>
                <a:gd name="f708" fmla="*/ 549855 f500 1"/>
                <a:gd name="f709" fmla="*/ 729383 f501 1"/>
                <a:gd name="f710" fmla="*/ 1936480 f500 1"/>
                <a:gd name="f711" fmla="*/ 578465 f501 1"/>
                <a:gd name="f712" fmla="*/ 2320807 f500 1"/>
                <a:gd name="f713" fmla="*/ 465080 f501 1"/>
                <a:gd name="f714" fmla="*/ 2714875 f500 1"/>
                <a:gd name="f715" fmla="*/ 423820 f501 1"/>
                <a:gd name="f716" fmla="*/ 2915436 f500 1"/>
                <a:gd name="f717" fmla="*/ 392355 f501 1"/>
                <a:gd name="f718" fmla="*/ 3118071 f500 1"/>
                <a:gd name="f719" fmla="*/ 358801 f501 1"/>
                <a:gd name="f720" fmla="*/ 3526915 f500 1"/>
                <a:gd name="f721" fmla="*/ 410350 f501 1"/>
                <a:gd name="f722" fmla="*/ 4348226 f500 1"/>
                <a:gd name="f723" fmla="*/ 449022 f501 1"/>
                <a:gd name="f724" fmla="*/ 4551049 f500 1"/>
                <a:gd name="f725" fmla="*/ 498882 f501 1"/>
                <a:gd name="f726" fmla="*/ 4752365 f500 1"/>
                <a:gd name="f727" fmla="*/ 559775 f501 1"/>
                <a:gd name="f728" fmla="*/ 4951657 f500 1"/>
                <a:gd name="f729" fmla="*/ 631406 f501 1"/>
                <a:gd name="f730" fmla="*/ 5147986 f500 1"/>
                <a:gd name="f731" fmla="*/ 1023461 f501 1"/>
                <a:gd name="f732" fmla="*/ 5893957 f500 1"/>
                <a:gd name="f733" fmla="*/ 1575880 f501 1"/>
                <a:gd name="f734" fmla="*/ 6547646 f500 1"/>
                <a:gd name="f735" fmla="*/ 1905228 f501 1"/>
                <a:gd name="f736" fmla="*/ 6829468 f500 1"/>
                <a:gd name="f737" fmla="*/ 1944230 f501 1"/>
                <a:gd name="f738" fmla="*/ 1372541 f501 1"/>
                <a:gd name="f739" fmla="*/ 1115251 f501 1"/>
                <a:gd name="f740" fmla="*/ 0 f501 1"/>
                <a:gd name="f741" fmla="*/ 1777294 f501 1"/>
                <a:gd name="f742" fmla="+- f502 0 f1"/>
                <a:gd name="f743" fmla="*/ f505 1 9767847"/>
                <a:gd name="f744" fmla="*/ f506 1 6858000"/>
                <a:gd name="f745" fmla="*/ f507 1 9767847"/>
                <a:gd name="f746" fmla="*/ f508 1 9767847"/>
                <a:gd name="f747" fmla="*/ f509 1 6858000"/>
                <a:gd name="f748" fmla="*/ f510 1 9767847"/>
                <a:gd name="f749" fmla="*/ f511 1 6858000"/>
                <a:gd name="f750" fmla="*/ f512 1 9767847"/>
                <a:gd name="f751" fmla="*/ f513 1 6858000"/>
                <a:gd name="f752" fmla="*/ f514 1 9767847"/>
                <a:gd name="f753" fmla="*/ f515 1 6858000"/>
                <a:gd name="f754" fmla="*/ f516 1 9767847"/>
                <a:gd name="f755" fmla="*/ f517 1 9767847"/>
                <a:gd name="f756" fmla="*/ f518 1 6858000"/>
                <a:gd name="f757" fmla="*/ f519 1 9767847"/>
                <a:gd name="f758" fmla="*/ f520 1 6858000"/>
                <a:gd name="f759" fmla="*/ f521 1 9767847"/>
                <a:gd name="f760" fmla="*/ f522 1 6858000"/>
                <a:gd name="f761" fmla="*/ f523 1 9767847"/>
                <a:gd name="f762" fmla="*/ f524 1 6858000"/>
                <a:gd name="f763" fmla="*/ f525 1 9767847"/>
                <a:gd name="f764" fmla="*/ f526 1 6858000"/>
                <a:gd name="f765" fmla="*/ f527 1 9767847"/>
                <a:gd name="f766" fmla="*/ f528 1 6858000"/>
                <a:gd name="f767" fmla="*/ f529 1 9767847"/>
                <a:gd name="f768" fmla="*/ f530 1 6858000"/>
                <a:gd name="f769" fmla="*/ f531 1 9767847"/>
                <a:gd name="f770" fmla="*/ f532 1 6858000"/>
                <a:gd name="f771" fmla="*/ f533 1 9767847"/>
                <a:gd name="f772" fmla="*/ f534 1 6858000"/>
                <a:gd name="f773" fmla="*/ f535 1 9767847"/>
                <a:gd name="f774" fmla="*/ f536 1 6858000"/>
                <a:gd name="f775" fmla="*/ f537 1 9767847"/>
                <a:gd name="f776" fmla="*/ f538 1 6858000"/>
                <a:gd name="f777" fmla="*/ f539 1 9767847"/>
                <a:gd name="f778" fmla="*/ f540 1 6858000"/>
                <a:gd name="f779" fmla="*/ f541 1 9767847"/>
                <a:gd name="f780" fmla="*/ f542 1 6858000"/>
                <a:gd name="f781" fmla="*/ f543 1 9767847"/>
                <a:gd name="f782" fmla="*/ f544 1 6858000"/>
                <a:gd name="f783" fmla="*/ f545 1 9767847"/>
                <a:gd name="f784" fmla="*/ f546 1 6858000"/>
                <a:gd name="f785" fmla="*/ f547 1 9767847"/>
                <a:gd name="f786" fmla="*/ f548 1 6858000"/>
                <a:gd name="f787" fmla="*/ f549 1 9767847"/>
                <a:gd name="f788" fmla="*/ f550 1 6858000"/>
                <a:gd name="f789" fmla="*/ f551 1 9767847"/>
                <a:gd name="f790" fmla="*/ f552 1 6858000"/>
                <a:gd name="f791" fmla="*/ f553 1 9767847"/>
                <a:gd name="f792" fmla="*/ f554 1 6858000"/>
                <a:gd name="f793" fmla="*/ f555 1 9767847"/>
                <a:gd name="f794" fmla="*/ f556 1 6858000"/>
                <a:gd name="f795" fmla="*/ f557 1 9767847"/>
                <a:gd name="f796" fmla="*/ f558 1 6858000"/>
                <a:gd name="f797" fmla="*/ f559 1 9767847"/>
                <a:gd name="f798" fmla="*/ f560 1 6858000"/>
                <a:gd name="f799" fmla="*/ f561 1 9767847"/>
                <a:gd name="f800" fmla="*/ f562 1 6858000"/>
                <a:gd name="f801" fmla="*/ f563 1 9767847"/>
                <a:gd name="f802" fmla="*/ f564 1 6858000"/>
                <a:gd name="f803" fmla="*/ f565 1 9767847"/>
                <a:gd name="f804" fmla="*/ f566 1 6858000"/>
                <a:gd name="f805" fmla="*/ f567 1 9767847"/>
                <a:gd name="f806" fmla="*/ f568 1 6858000"/>
                <a:gd name="f807" fmla="*/ f569 1 9767847"/>
                <a:gd name="f808" fmla="*/ f570 1 6858000"/>
                <a:gd name="f809" fmla="*/ f571 1 9767847"/>
                <a:gd name="f810" fmla="*/ f572 1 6858000"/>
                <a:gd name="f811" fmla="*/ f573 1 9767847"/>
                <a:gd name="f812" fmla="*/ f574 1 6858000"/>
                <a:gd name="f813" fmla="*/ f575 1 9767847"/>
                <a:gd name="f814" fmla="*/ f576 1 6858000"/>
                <a:gd name="f815" fmla="*/ f577 1 9767847"/>
                <a:gd name="f816" fmla="*/ f578 1 6858000"/>
                <a:gd name="f817" fmla="*/ f579 1 9767847"/>
                <a:gd name="f818" fmla="*/ f580 1 6858000"/>
                <a:gd name="f819" fmla="*/ f581 1 9767847"/>
                <a:gd name="f820" fmla="*/ f582 1 6858000"/>
                <a:gd name="f821" fmla="*/ f583 1 9767847"/>
                <a:gd name="f822" fmla="*/ f584 1 6858000"/>
                <a:gd name="f823" fmla="*/ f585 1 9767847"/>
                <a:gd name="f824" fmla="*/ f586 1 6858000"/>
                <a:gd name="f825" fmla="*/ f587 1 9767847"/>
                <a:gd name="f826" fmla="*/ f588 1 6858000"/>
                <a:gd name="f827" fmla="*/ f589 1 9767847"/>
                <a:gd name="f828" fmla="*/ f590 1 6858000"/>
                <a:gd name="f829" fmla="*/ f591 1 9767847"/>
                <a:gd name="f830" fmla="*/ f592 1 6858000"/>
                <a:gd name="f831" fmla="*/ f593 1 9767847"/>
                <a:gd name="f832" fmla="*/ f594 1 6858000"/>
                <a:gd name="f833" fmla="*/ f595 1 9767847"/>
                <a:gd name="f834" fmla="*/ f596 1 6858000"/>
                <a:gd name="f835" fmla="*/ f597 1 9767847"/>
                <a:gd name="f836" fmla="*/ f598 1 6858000"/>
                <a:gd name="f837" fmla="*/ f599 1 9767847"/>
                <a:gd name="f838" fmla="*/ f600 1 6858000"/>
                <a:gd name="f839" fmla="*/ f601 1 9767847"/>
                <a:gd name="f840" fmla="*/ f602 1 6858000"/>
                <a:gd name="f841" fmla="*/ f603 1 9767847"/>
                <a:gd name="f842" fmla="*/ f604 1 6858000"/>
                <a:gd name="f843" fmla="*/ f605 1 9767847"/>
                <a:gd name="f844" fmla="*/ f606 1 6858000"/>
                <a:gd name="f845" fmla="*/ f607 1 9767847"/>
                <a:gd name="f846" fmla="*/ f608 1 6858000"/>
                <a:gd name="f847" fmla="*/ f609 1 9767847"/>
                <a:gd name="f848" fmla="*/ f610 1 6858000"/>
                <a:gd name="f849" fmla="*/ f611 1 9767847"/>
                <a:gd name="f850" fmla="*/ f612 1 6858000"/>
                <a:gd name="f851" fmla="*/ f613 1 9767847"/>
                <a:gd name="f852" fmla="*/ f614 1 6858000"/>
                <a:gd name="f853" fmla="*/ f615 1 9767847"/>
                <a:gd name="f854" fmla="*/ f616 1 6858000"/>
                <a:gd name="f855" fmla="*/ f617 1 9767847"/>
                <a:gd name="f856" fmla="*/ f618 1 6858000"/>
                <a:gd name="f857" fmla="*/ f619 1 9767847"/>
                <a:gd name="f858" fmla="*/ f620 1 6858000"/>
                <a:gd name="f859" fmla="*/ f621 1 9767847"/>
                <a:gd name="f860" fmla="*/ f622 1 6858000"/>
                <a:gd name="f861" fmla="*/ f623 1 9767847"/>
                <a:gd name="f862" fmla="*/ f624 1 6858000"/>
                <a:gd name="f863" fmla="*/ f625 1 9767847"/>
                <a:gd name="f864" fmla="*/ f626 1 6858000"/>
                <a:gd name="f865" fmla="*/ f627 1 9767847"/>
                <a:gd name="f866" fmla="*/ f628 1 6858000"/>
                <a:gd name="f867" fmla="*/ f629 1 9767847"/>
                <a:gd name="f868" fmla="*/ f630 1 6858000"/>
                <a:gd name="f869" fmla="*/ f631 1 9767847"/>
                <a:gd name="f870" fmla="*/ f632 1 6858000"/>
                <a:gd name="f871" fmla="*/ f633 1 9767847"/>
                <a:gd name="f872" fmla="*/ f634 1 6858000"/>
                <a:gd name="f873" fmla="*/ f635 1 9767847"/>
                <a:gd name="f874" fmla="*/ f636 1 6858000"/>
                <a:gd name="f875" fmla="*/ f637 1 9767847"/>
                <a:gd name="f876" fmla="*/ f638 1 6858000"/>
                <a:gd name="f877" fmla="*/ f639 1 9767847"/>
                <a:gd name="f878" fmla="*/ f640 1 6858000"/>
                <a:gd name="f879" fmla="*/ f641 1 9767847"/>
                <a:gd name="f880" fmla="*/ f642 1 6858000"/>
                <a:gd name="f881" fmla="*/ f643 1 9767847"/>
                <a:gd name="f882" fmla="*/ f644 1 6858000"/>
                <a:gd name="f883" fmla="*/ f645 1 9767847"/>
                <a:gd name="f884" fmla="*/ f646 1 6858000"/>
                <a:gd name="f885" fmla="*/ f647 1 9767847"/>
                <a:gd name="f886" fmla="*/ f648 1 6858000"/>
                <a:gd name="f887" fmla="*/ f649 1 9767847"/>
                <a:gd name="f888" fmla="*/ f650 1 6858000"/>
                <a:gd name="f889" fmla="*/ f651 1 9767847"/>
                <a:gd name="f890" fmla="*/ f652 1 6858000"/>
                <a:gd name="f891" fmla="*/ f653 1 9767847"/>
                <a:gd name="f892" fmla="*/ f654 1 6858000"/>
                <a:gd name="f893" fmla="*/ f655 1 9767847"/>
                <a:gd name="f894" fmla="*/ f656 1 6858000"/>
                <a:gd name="f895" fmla="*/ f657 1 9767847"/>
                <a:gd name="f896" fmla="*/ f658 1 6858000"/>
                <a:gd name="f897" fmla="*/ f659 1 9767847"/>
                <a:gd name="f898" fmla="*/ f660 1 6858000"/>
                <a:gd name="f899" fmla="*/ f661 1 9767847"/>
                <a:gd name="f900" fmla="*/ f662 1 6858000"/>
                <a:gd name="f901" fmla="*/ f663 1 9767847"/>
                <a:gd name="f902" fmla="*/ f664 1 6858000"/>
                <a:gd name="f903" fmla="*/ f665 1 9767847"/>
                <a:gd name="f904" fmla="*/ f666 1 6858000"/>
                <a:gd name="f905" fmla="*/ f667 1 9767847"/>
                <a:gd name="f906" fmla="*/ f668 1 6858000"/>
                <a:gd name="f907" fmla="*/ f669 1 9767847"/>
                <a:gd name="f908" fmla="*/ f670 1 6858000"/>
                <a:gd name="f909" fmla="*/ f671 1 9767847"/>
                <a:gd name="f910" fmla="*/ f672 1 6858000"/>
                <a:gd name="f911" fmla="*/ f673 1 9767847"/>
                <a:gd name="f912" fmla="*/ f674 1 6858000"/>
                <a:gd name="f913" fmla="*/ f675 1 9767847"/>
                <a:gd name="f914" fmla="*/ f676 1 6858000"/>
                <a:gd name="f915" fmla="*/ f677 1 9767847"/>
                <a:gd name="f916" fmla="*/ f678 1 6858000"/>
                <a:gd name="f917" fmla="*/ f679 1 9767847"/>
                <a:gd name="f918" fmla="*/ f680 1 6858000"/>
                <a:gd name="f919" fmla="*/ f681 1 9767847"/>
                <a:gd name="f920" fmla="*/ f682 1 6858000"/>
                <a:gd name="f921" fmla="*/ f683 1 9767847"/>
                <a:gd name="f922" fmla="*/ f684 1 6858000"/>
                <a:gd name="f923" fmla="*/ f685 1 9767847"/>
                <a:gd name="f924" fmla="*/ f686 1 6858000"/>
                <a:gd name="f925" fmla="*/ f687 1 9767847"/>
                <a:gd name="f926" fmla="*/ f688 1 6858000"/>
                <a:gd name="f927" fmla="*/ f689 1 9767847"/>
                <a:gd name="f928" fmla="*/ f690 1 6858000"/>
                <a:gd name="f929" fmla="*/ f691 1 9767847"/>
                <a:gd name="f930" fmla="*/ f692 1 6858000"/>
                <a:gd name="f931" fmla="*/ f693 1 9767847"/>
                <a:gd name="f932" fmla="*/ f694 1 6858000"/>
                <a:gd name="f933" fmla="*/ f695 1 9767847"/>
                <a:gd name="f934" fmla="*/ f696 1 6858000"/>
                <a:gd name="f935" fmla="*/ f697 1 9767847"/>
                <a:gd name="f936" fmla="*/ f698 1 6858000"/>
                <a:gd name="f937" fmla="*/ f699 1 9767847"/>
                <a:gd name="f938" fmla="*/ f700 1 6858000"/>
                <a:gd name="f939" fmla="*/ f701 1 9767847"/>
                <a:gd name="f940" fmla="*/ f702 1 9767847"/>
                <a:gd name="f941" fmla="*/ f703 1 9767847"/>
                <a:gd name="f942" fmla="*/ f704 1 6858000"/>
                <a:gd name="f943" fmla="*/ f705 1 9767847"/>
                <a:gd name="f944" fmla="*/ f706 1 6858000"/>
                <a:gd name="f945" fmla="*/ f707 1 9767847"/>
                <a:gd name="f946" fmla="*/ f708 1 6858000"/>
                <a:gd name="f947" fmla="*/ f709 1 9767847"/>
                <a:gd name="f948" fmla="*/ f710 1 6858000"/>
                <a:gd name="f949" fmla="*/ f711 1 9767847"/>
                <a:gd name="f950" fmla="*/ f712 1 6858000"/>
                <a:gd name="f951" fmla="*/ f713 1 9767847"/>
                <a:gd name="f952" fmla="*/ f714 1 6858000"/>
                <a:gd name="f953" fmla="*/ f715 1 9767847"/>
                <a:gd name="f954" fmla="*/ f716 1 6858000"/>
                <a:gd name="f955" fmla="*/ f717 1 9767847"/>
                <a:gd name="f956" fmla="*/ f718 1 6858000"/>
                <a:gd name="f957" fmla="*/ f719 1 9767847"/>
                <a:gd name="f958" fmla="*/ f720 1 6858000"/>
                <a:gd name="f959" fmla="*/ f721 1 9767847"/>
                <a:gd name="f960" fmla="*/ f722 1 6858000"/>
                <a:gd name="f961" fmla="*/ f723 1 9767847"/>
                <a:gd name="f962" fmla="*/ f724 1 6858000"/>
                <a:gd name="f963" fmla="*/ f725 1 9767847"/>
                <a:gd name="f964" fmla="*/ f726 1 6858000"/>
                <a:gd name="f965" fmla="*/ f727 1 9767847"/>
                <a:gd name="f966" fmla="*/ f728 1 6858000"/>
                <a:gd name="f967" fmla="*/ f729 1 9767847"/>
                <a:gd name="f968" fmla="*/ f730 1 6858000"/>
                <a:gd name="f969" fmla="*/ f731 1 9767847"/>
                <a:gd name="f970" fmla="*/ f732 1 6858000"/>
                <a:gd name="f971" fmla="*/ f733 1 9767847"/>
                <a:gd name="f972" fmla="*/ f734 1 6858000"/>
                <a:gd name="f973" fmla="*/ f735 1 9767847"/>
                <a:gd name="f974" fmla="*/ f736 1 6858000"/>
                <a:gd name="f975" fmla="*/ f737 1 9767847"/>
                <a:gd name="f976" fmla="*/ f738 1 9767847"/>
                <a:gd name="f977" fmla="*/ f739 1 9767847"/>
                <a:gd name="f978" fmla="*/ f740 1 9767847"/>
                <a:gd name="f979" fmla="*/ f741 1 9767847"/>
                <a:gd name="f980" fmla="*/ f496 1 f503"/>
                <a:gd name="f981" fmla="*/ f497 1 f503"/>
                <a:gd name="f982" fmla="*/ f496 1 f504"/>
                <a:gd name="f983" fmla="*/ f498 1 f504"/>
                <a:gd name="f984" fmla="*/ f743 1 f503"/>
                <a:gd name="f985" fmla="*/ f744 1 f504"/>
                <a:gd name="f986" fmla="*/ f745 1 f503"/>
                <a:gd name="f987" fmla="*/ f746 1 f503"/>
                <a:gd name="f988" fmla="*/ f747 1 f504"/>
                <a:gd name="f989" fmla="*/ f748 1 f503"/>
                <a:gd name="f990" fmla="*/ f749 1 f504"/>
                <a:gd name="f991" fmla="*/ f750 1 f503"/>
                <a:gd name="f992" fmla="*/ f751 1 f504"/>
                <a:gd name="f993" fmla="*/ f752 1 f503"/>
                <a:gd name="f994" fmla="*/ f753 1 f504"/>
                <a:gd name="f995" fmla="*/ f754 1 f503"/>
                <a:gd name="f996" fmla="*/ f755 1 f503"/>
                <a:gd name="f997" fmla="*/ f756 1 f504"/>
                <a:gd name="f998" fmla="*/ f757 1 f503"/>
                <a:gd name="f999" fmla="*/ f758 1 f504"/>
                <a:gd name="f1000" fmla="*/ f759 1 f503"/>
                <a:gd name="f1001" fmla="*/ f760 1 f504"/>
                <a:gd name="f1002" fmla="*/ f761 1 f503"/>
                <a:gd name="f1003" fmla="*/ f762 1 f504"/>
                <a:gd name="f1004" fmla="*/ f763 1 f503"/>
                <a:gd name="f1005" fmla="*/ f764 1 f504"/>
                <a:gd name="f1006" fmla="*/ f765 1 f503"/>
                <a:gd name="f1007" fmla="*/ f766 1 f504"/>
                <a:gd name="f1008" fmla="*/ f767 1 f503"/>
                <a:gd name="f1009" fmla="*/ f768 1 f504"/>
                <a:gd name="f1010" fmla="*/ f769 1 f503"/>
                <a:gd name="f1011" fmla="*/ f770 1 f504"/>
                <a:gd name="f1012" fmla="*/ f771 1 f503"/>
                <a:gd name="f1013" fmla="*/ f772 1 f504"/>
                <a:gd name="f1014" fmla="*/ f773 1 f503"/>
                <a:gd name="f1015" fmla="*/ f774 1 f504"/>
                <a:gd name="f1016" fmla="*/ f775 1 f503"/>
                <a:gd name="f1017" fmla="*/ f776 1 f504"/>
                <a:gd name="f1018" fmla="*/ f777 1 f503"/>
                <a:gd name="f1019" fmla="*/ f778 1 f504"/>
                <a:gd name="f1020" fmla="*/ f779 1 f503"/>
                <a:gd name="f1021" fmla="*/ f780 1 f504"/>
                <a:gd name="f1022" fmla="*/ f781 1 f503"/>
                <a:gd name="f1023" fmla="*/ f782 1 f504"/>
                <a:gd name="f1024" fmla="*/ f783 1 f503"/>
                <a:gd name="f1025" fmla="*/ f784 1 f504"/>
                <a:gd name="f1026" fmla="*/ f785 1 f503"/>
                <a:gd name="f1027" fmla="*/ f786 1 f504"/>
                <a:gd name="f1028" fmla="*/ f787 1 f503"/>
                <a:gd name="f1029" fmla="*/ f788 1 f504"/>
                <a:gd name="f1030" fmla="*/ f789 1 f503"/>
                <a:gd name="f1031" fmla="*/ f790 1 f504"/>
                <a:gd name="f1032" fmla="*/ f791 1 f503"/>
                <a:gd name="f1033" fmla="*/ f792 1 f504"/>
                <a:gd name="f1034" fmla="*/ f793 1 f503"/>
                <a:gd name="f1035" fmla="*/ f794 1 f504"/>
                <a:gd name="f1036" fmla="*/ f795 1 f503"/>
                <a:gd name="f1037" fmla="*/ f796 1 f504"/>
                <a:gd name="f1038" fmla="*/ f797 1 f503"/>
                <a:gd name="f1039" fmla="*/ f798 1 f504"/>
                <a:gd name="f1040" fmla="*/ f799 1 f503"/>
                <a:gd name="f1041" fmla="*/ f800 1 f504"/>
                <a:gd name="f1042" fmla="*/ f801 1 f503"/>
                <a:gd name="f1043" fmla="*/ f802 1 f504"/>
                <a:gd name="f1044" fmla="*/ f803 1 f503"/>
                <a:gd name="f1045" fmla="*/ f804 1 f504"/>
                <a:gd name="f1046" fmla="*/ f805 1 f503"/>
                <a:gd name="f1047" fmla="*/ f806 1 f504"/>
                <a:gd name="f1048" fmla="*/ f807 1 f503"/>
                <a:gd name="f1049" fmla="*/ f808 1 f504"/>
                <a:gd name="f1050" fmla="*/ f809 1 f503"/>
                <a:gd name="f1051" fmla="*/ f810 1 f504"/>
                <a:gd name="f1052" fmla="*/ f811 1 f503"/>
                <a:gd name="f1053" fmla="*/ f812 1 f504"/>
                <a:gd name="f1054" fmla="*/ f813 1 f503"/>
                <a:gd name="f1055" fmla="*/ f814 1 f504"/>
                <a:gd name="f1056" fmla="*/ f815 1 f503"/>
                <a:gd name="f1057" fmla="*/ f816 1 f504"/>
                <a:gd name="f1058" fmla="*/ f817 1 f503"/>
                <a:gd name="f1059" fmla="*/ f818 1 f504"/>
                <a:gd name="f1060" fmla="*/ f819 1 f503"/>
                <a:gd name="f1061" fmla="*/ f820 1 f504"/>
                <a:gd name="f1062" fmla="*/ f821 1 f503"/>
                <a:gd name="f1063" fmla="*/ f822 1 f504"/>
                <a:gd name="f1064" fmla="*/ f823 1 f503"/>
                <a:gd name="f1065" fmla="*/ f824 1 f504"/>
                <a:gd name="f1066" fmla="*/ f825 1 f503"/>
                <a:gd name="f1067" fmla="*/ f826 1 f504"/>
                <a:gd name="f1068" fmla="*/ f827 1 f503"/>
                <a:gd name="f1069" fmla="*/ f828 1 f504"/>
                <a:gd name="f1070" fmla="*/ f829 1 f503"/>
                <a:gd name="f1071" fmla="*/ f830 1 f504"/>
                <a:gd name="f1072" fmla="*/ f831 1 f503"/>
                <a:gd name="f1073" fmla="*/ f832 1 f504"/>
                <a:gd name="f1074" fmla="*/ f833 1 f503"/>
                <a:gd name="f1075" fmla="*/ f834 1 f504"/>
                <a:gd name="f1076" fmla="*/ f835 1 f503"/>
                <a:gd name="f1077" fmla="*/ f836 1 f504"/>
                <a:gd name="f1078" fmla="*/ f837 1 f503"/>
                <a:gd name="f1079" fmla="*/ f838 1 f504"/>
                <a:gd name="f1080" fmla="*/ f839 1 f503"/>
                <a:gd name="f1081" fmla="*/ f840 1 f504"/>
                <a:gd name="f1082" fmla="*/ f841 1 f503"/>
                <a:gd name="f1083" fmla="*/ f842 1 f504"/>
                <a:gd name="f1084" fmla="*/ f843 1 f503"/>
                <a:gd name="f1085" fmla="*/ f844 1 f504"/>
                <a:gd name="f1086" fmla="*/ f845 1 f503"/>
                <a:gd name="f1087" fmla="*/ f846 1 f504"/>
                <a:gd name="f1088" fmla="*/ f847 1 f503"/>
                <a:gd name="f1089" fmla="*/ f848 1 f504"/>
                <a:gd name="f1090" fmla="*/ f849 1 f503"/>
                <a:gd name="f1091" fmla="*/ f850 1 f504"/>
                <a:gd name="f1092" fmla="*/ f851 1 f503"/>
                <a:gd name="f1093" fmla="*/ f852 1 f504"/>
                <a:gd name="f1094" fmla="*/ f853 1 f503"/>
                <a:gd name="f1095" fmla="*/ f854 1 f504"/>
                <a:gd name="f1096" fmla="*/ f855 1 f503"/>
                <a:gd name="f1097" fmla="*/ f856 1 f504"/>
                <a:gd name="f1098" fmla="*/ f857 1 f503"/>
                <a:gd name="f1099" fmla="*/ f858 1 f504"/>
                <a:gd name="f1100" fmla="*/ f859 1 f503"/>
                <a:gd name="f1101" fmla="*/ f860 1 f504"/>
                <a:gd name="f1102" fmla="*/ f861 1 f503"/>
                <a:gd name="f1103" fmla="*/ f862 1 f504"/>
                <a:gd name="f1104" fmla="*/ f863 1 f503"/>
                <a:gd name="f1105" fmla="*/ f864 1 f504"/>
                <a:gd name="f1106" fmla="*/ f865 1 f503"/>
                <a:gd name="f1107" fmla="*/ f866 1 f504"/>
                <a:gd name="f1108" fmla="*/ f867 1 f503"/>
                <a:gd name="f1109" fmla="*/ f868 1 f504"/>
                <a:gd name="f1110" fmla="*/ f869 1 f503"/>
                <a:gd name="f1111" fmla="*/ f870 1 f504"/>
                <a:gd name="f1112" fmla="*/ f871 1 f503"/>
                <a:gd name="f1113" fmla="*/ f872 1 f504"/>
                <a:gd name="f1114" fmla="*/ f873 1 f503"/>
                <a:gd name="f1115" fmla="*/ f874 1 f504"/>
                <a:gd name="f1116" fmla="*/ f875 1 f503"/>
                <a:gd name="f1117" fmla="*/ f876 1 f504"/>
                <a:gd name="f1118" fmla="*/ f877 1 f503"/>
                <a:gd name="f1119" fmla="*/ f878 1 f504"/>
                <a:gd name="f1120" fmla="*/ f879 1 f503"/>
                <a:gd name="f1121" fmla="*/ f880 1 f504"/>
                <a:gd name="f1122" fmla="*/ f881 1 f503"/>
                <a:gd name="f1123" fmla="*/ f882 1 f504"/>
                <a:gd name="f1124" fmla="*/ f883 1 f503"/>
                <a:gd name="f1125" fmla="*/ f884 1 f504"/>
                <a:gd name="f1126" fmla="*/ f885 1 f503"/>
                <a:gd name="f1127" fmla="*/ f886 1 f504"/>
                <a:gd name="f1128" fmla="*/ f887 1 f503"/>
                <a:gd name="f1129" fmla="*/ f888 1 f504"/>
                <a:gd name="f1130" fmla="*/ f889 1 f503"/>
                <a:gd name="f1131" fmla="*/ f890 1 f504"/>
                <a:gd name="f1132" fmla="*/ f891 1 f503"/>
                <a:gd name="f1133" fmla="*/ f892 1 f504"/>
                <a:gd name="f1134" fmla="*/ f893 1 f503"/>
                <a:gd name="f1135" fmla="*/ f894 1 f504"/>
                <a:gd name="f1136" fmla="*/ f895 1 f503"/>
                <a:gd name="f1137" fmla="*/ f896 1 f504"/>
                <a:gd name="f1138" fmla="*/ f897 1 f503"/>
                <a:gd name="f1139" fmla="*/ f898 1 f504"/>
                <a:gd name="f1140" fmla="*/ f899 1 f503"/>
                <a:gd name="f1141" fmla="*/ f900 1 f504"/>
                <a:gd name="f1142" fmla="*/ f901 1 f503"/>
                <a:gd name="f1143" fmla="*/ f902 1 f504"/>
                <a:gd name="f1144" fmla="*/ f903 1 f503"/>
                <a:gd name="f1145" fmla="*/ f904 1 f504"/>
                <a:gd name="f1146" fmla="*/ f905 1 f503"/>
                <a:gd name="f1147" fmla="*/ f906 1 f504"/>
                <a:gd name="f1148" fmla="*/ f907 1 f503"/>
                <a:gd name="f1149" fmla="*/ f908 1 f504"/>
                <a:gd name="f1150" fmla="*/ f909 1 f503"/>
                <a:gd name="f1151" fmla="*/ f910 1 f504"/>
                <a:gd name="f1152" fmla="*/ f911 1 f503"/>
                <a:gd name="f1153" fmla="*/ f912 1 f504"/>
                <a:gd name="f1154" fmla="*/ f913 1 f503"/>
                <a:gd name="f1155" fmla="*/ f914 1 f504"/>
                <a:gd name="f1156" fmla="*/ f915 1 f503"/>
                <a:gd name="f1157" fmla="*/ f916 1 f504"/>
                <a:gd name="f1158" fmla="*/ f917 1 f503"/>
                <a:gd name="f1159" fmla="*/ f918 1 f504"/>
                <a:gd name="f1160" fmla="*/ f919 1 f503"/>
                <a:gd name="f1161" fmla="*/ f920 1 f504"/>
                <a:gd name="f1162" fmla="*/ f921 1 f503"/>
                <a:gd name="f1163" fmla="*/ f922 1 f504"/>
                <a:gd name="f1164" fmla="*/ f923 1 f503"/>
                <a:gd name="f1165" fmla="*/ f924 1 f504"/>
                <a:gd name="f1166" fmla="*/ f925 1 f503"/>
                <a:gd name="f1167" fmla="*/ f926 1 f504"/>
                <a:gd name="f1168" fmla="*/ f927 1 f503"/>
                <a:gd name="f1169" fmla="*/ f928 1 f504"/>
                <a:gd name="f1170" fmla="*/ f929 1 f503"/>
                <a:gd name="f1171" fmla="*/ f930 1 f504"/>
                <a:gd name="f1172" fmla="*/ f931 1 f503"/>
                <a:gd name="f1173" fmla="*/ f932 1 f504"/>
                <a:gd name="f1174" fmla="*/ f933 1 f503"/>
                <a:gd name="f1175" fmla="*/ f934 1 f504"/>
                <a:gd name="f1176" fmla="*/ f935 1 f503"/>
                <a:gd name="f1177" fmla="*/ f936 1 f504"/>
                <a:gd name="f1178" fmla="*/ f937 1 f503"/>
                <a:gd name="f1179" fmla="*/ f938 1 f504"/>
                <a:gd name="f1180" fmla="*/ f939 1 f503"/>
                <a:gd name="f1181" fmla="*/ f940 1 f503"/>
                <a:gd name="f1182" fmla="*/ f941 1 f503"/>
                <a:gd name="f1183" fmla="*/ f942 1 f504"/>
                <a:gd name="f1184" fmla="*/ f943 1 f503"/>
                <a:gd name="f1185" fmla="*/ f944 1 f504"/>
                <a:gd name="f1186" fmla="*/ f945 1 f503"/>
                <a:gd name="f1187" fmla="*/ f946 1 f504"/>
                <a:gd name="f1188" fmla="*/ f947 1 f503"/>
                <a:gd name="f1189" fmla="*/ f948 1 f504"/>
                <a:gd name="f1190" fmla="*/ f949 1 f503"/>
                <a:gd name="f1191" fmla="*/ f950 1 f504"/>
                <a:gd name="f1192" fmla="*/ f951 1 f503"/>
                <a:gd name="f1193" fmla="*/ f952 1 f504"/>
                <a:gd name="f1194" fmla="*/ f953 1 f503"/>
                <a:gd name="f1195" fmla="*/ f954 1 f504"/>
                <a:gd name="f1196" fmla="*/ f955 1 f503"/>
                <a:gd name="f1197" fmla="*/ f956 1 f504"/>
                <a:gd name="f1198" fmla="*/ f957 1 f503"/>
                <a:gd name="f1199" fmla="*/ f958 1 f504"/>
                <a:gd name="f1200" fmla="*/ f959 1 f503"/>
                <a:gd name="f1201" fmla="*/ f960 1 f504"/>
                <a:gd name="f1202" fmla="*/ f961 1 f503"/>
                <a:gd name="f1203" fmla="*/ f962 1 f504"/>
                <a:gd name="f1204" fmla="*/ f963 1 f503"/>
                <a:gd name="f1205" fmla="*/ f964 1 f504"/>
                <a:gd name="f1206" fmla="*/ f965 1 f503"/>
                <a:gd name="f1207" fmla="*/ f966 1 f504"/>
                <a:gd name="f1208" fmla="*/ f967 1 f503"/>
                <a:gd name="f1209" fmla="*/ f968 1 f504"/>
                <a:gd name="f1210" fmla="*/ f969 1 f503"/>
                <a:gd name="f1211" fmla="*/ f970 1 f504"/>
                <a:gd name="f1212" fmla="*/ f971 1 f503"/>
                <a:gd name="f1213" fmla="*/ f972 1 f504"/>
                <a:gd name="f1214" fmla="*/ f973 1 f503"/>
                <a:gd name="f1215" fmla="*/ f974 1 f504"/>
                <a:gd name="f1216" fmla="*/ f975 1 f503"/>
                <a:gd name="f1217" fmla="*/ f976 1 f503"/>
                <a:gd name="f1218" fmla="*/ f977 1 f503"/>
                <a:gd name="f1219" fmla="*/ f978 1 f503"/>
                <a:gd name="f1220" fmla="*/ f979 1 f503"/>
                <a:gd name="f1221" fmla="*/ f980 f494 1"/>
                <a:gd name="f1222" fmla="*/ f981 f494 1"/>
                <a:gd name="f1223" fmla="*/ f983 f495 1"/>
                <a:gd name="f1224" fmla="*/ f982 f495 1"/>
                <a:gd name="f1225" fmla="*/ f984 f494 1"/>
                <a:gd name="f1226" fmla="*/ f985 f495 1"/>
                <a:gd name="f1227" fmla="*/ f986 f494 1"/>
                <a:gd name="f1228" fmla="*/ f987 f494 1"/>
                <a:gd name="f1229" fmla="*/ f988 f495 1"/>
                <a:gd name="f1230" fmla="*/ f989 f494 1"/>
                <a:gd name="f1231" fmla="*/ f990 f495 1"/>
                <a:gd name="f1232" fmla="*/ f991 f494 1"/>
                <a:gd name="f1233" fmla="*/ f992 f495 1"/>
                <a:gd name="f1234" fmla="*/ f993 f494 1"/>
                <a:gd name="f1235" fmla="*/ f994 f495 1"/>
                <a:gd name="f1236" fmla="*/ f995 f494 1"/>
                <a:gd name="f1237" fmla="*/ f996 f494 1"/>
                <a:gd name="f1238" fmla="*/ f997 f495 1"/>
                <a:gd name="f1239" fmla="*/ f998 f494 1"/>
                <a:gd name="f1240" fmla="*/ f999 f495 1"/>
                <a:gd name="f1241" fmla="*/ f1000 f494 1"/>
                <a:gd name="f1242" fmla="*/ f1001 f495 1"/>
                <a:gd name="f1243" fmla="*/ f1002 f494 1"/>
                <a:gd name="f1244" fmla="*/ f1003 f495 1"/>
                <a:gd name="f1245" fmla="*/ f1004 f494 1"/>
                <a:gd name="f1246" fmla="*/ f1005 f495 1"/>
                <a:gd name="f1247" fmla="*/ f1006 f494 1"/>
                <a:gd name="f1248" fmla="*/ f1007 f495 1"/>
                <a:gd name="f1249" fmla="*/ f1008 f494 1"/>
                <a:gd name="f1250" fmla="*/ f1009 f495 1"/>
                <a:gd name="f1251" fmla="*/ f1010 f494 1"/>
                <a:gd name="f1252" fmla="*/ f1011 f495 1"/>
                <a:gd name="f1253" fmla="*/ f1012 f494 1"/>
                <a:gd name="f1254" fmla="*/ f1013 f495 1"/>
                <a:gd name="f1255" fmla="*/ f1014 f494 1"/>
                <a:gd name="f1256" fmla="*/ f1015 f495 1"/>
                <a:gd name="f1257" fmla="*/ f1016 f494 1"/>
                <a:gd name="f1258" fmla="*/ f1017 f495 1"/>
                <a:gd name="f1259" fmla="*/ f1018 f494 1"/>
                <a:gd name="f1260" fmla="*/ f1019 f495 1"/>
                <a:gd name="f1261" fmla="*/ f1020 f494 1"/>
                <a:gd name="f1262" fmla="*/ f1021 f495 1"/>
                <a:gd name="f1263" fmla="*/ f1022 f494 1"/>
                <a:gd name="f1264" fmla="*/ f1023 f495 1"/>
                <a:gd name="f1265" fmla="*/ f1024 f494 1"/>
                <a:gd name="f1266" fmla="*/ f1025 f495 1"/>
                <a:gd name="f1267" fmla="*/ f1026 f494 1"/>
                <a:gd name="f1268" fmla="*/ f1027 f495 1"/>
                <a:gd name="f1269" fmla="*/ f1028 f494 1"/>
                <a:gd name="f1270" fmla="*/ f1029 f495 1"/>
                <a:gd name="f1271" fmla="*/ f1030 f494 1"/>
                <a:gd name="f1272" fmla="*/ f1031 f495 1"/>
                <a:gd name="f1273" fmla="*/ f1032 f494 1"/>
                <a:gd name="f1274" fmla="*/ f1033 f495 1"/>
                <a:gd name="f1275" fmla="*/ f1034 f494 1"/>
                <a:gd name="f1276" fmla="*/ f1035 f495 1"/>
                <a:gd name="f1277" fmla="*/ f1036 f494 1"/>
                <a:gd name="f1278" fmla="*/ f1037 f495 1"/>
                <a:gd name="f1279" fmla="*/ f1038 f494 1"/>
                <a:gd name="f1280" fmla="*/ f1039 f495 1"/>
                <a:gd name="f1281" fmla="*/ f1040 f494 1"/>
                <a:gd name="f1282" fmla="*/ f1041 f495 1"/>
                <a:gd name="f1283" fmla="*/ f1042 f494 1"/>
                <a:gd name="f1284" fmla="*/ f1043 f495 1"/>
                <a:gd name="f1285" fmla="*/ f1044 f494 1"/>
                <a:gd name="f1286" fmla="*/ f1045 f495 1"/>
                <a:gd name="f1287" fmla="*/ f1046 f494 1"/>
                <a:gd name="f1288" fmla="*/ f1047 f495 1"/>
                <a:gd name="f1289" fmla="*/ f1048 f494 1"/>
                <a:gd name="f1290" fmla="*/ f1049 f495 1"/>
                <a:gd name="f1291" fmla="*/ f1050 f494 1"/>
                <a:gd name="f1292" fmla="*/ f1051 f495 1"/>
                <a:gd name="f1293" fmla="*/ f1052 f494 1"/>
                <a:gd name="f1294" fmla="*/ f1053 f495 1"/>
                <a:gd name="f1295" fmla="*/ f1054 f494 1"/>
                <a:gd name="f1296" fmla="*/ f1055 f495 1"/>
                <a:gd name="f1297" fmla="*/ f1056 f494 1"/>
                <a:gd name="f1298" fmla="*/ f1057 f495 1"/>
                <a:gd name="f1299" fmla="*/ f1058 f494 1"/>
                <a:gd name="f1300" fmla="*/ f1059 f495 1"/>
                <a:gd name="f1301" fmla="*/ f1060 f494 1"/>
                <a:gd name="f1302" fmla="*/ f1061 f495 1"/>
                <a:gd name="f1303" fmla="*/ f1062 f494 1"/>
                <a:gd name="f1304" fmla="*/ f1063 f495 1"/>
                <a:gd name="f1305" fmla="*/ f1064 f494 1"/>
                <a:gd name="f1306" fmla="*/ f1065 f495 1"/>
                <a:gd name="f1307" fmla="*/ f1066 f494 1"/>
                <a:gd name="f1308" fmla="*/ f1067 f495 1"/>
                <a:gd name="f1309" fmla="*/ f1068 f494 1"/>
                <a:gd name="f1310" fmla="*/ f1069 f495 1"/>
                <a:gd name="f1311" fmla="*/ f1070 f494 1"/>
                <a:gd name="f1312" fmla="*/ f1071 f495 1"/>
                <a:gd name="f1313" fmla="*/ f1072 f494 1"/>
                <a:gd name="f1314" fmla="*/ f1073 f495 1"/>
                <a:gd name="f1315" fmla="*/ f1074 f494 1"/>
                <a:gd name="f1316" fmla="*/ f1075 f495 1"/>
                <a:gd name="f1317" fmla="*/ f1076 f494 1"/>
                <a:gd name="f1318" fmla="*/ f1077 f495 1"/>
                <a:gd name="f1319" fmla="*/ f1078 f494 1"/>
                <a:gd name="f1320" fmla="*/ f1079 f495 1"/>
                <a:gd name="f1321" fmla="*/ f1080 f494 1"/>
                <a:gd name="f1322" fmla="*/ f1081 f495 1"/>
                <a:gd name="f1323" fmla="*/ f1082 f494 1"/>
                <a:gd name="f1324" fmla="*/ f1083 f495 1"/>
                <a:gd name="f1325" fmla="*/ f1084 f494 1"/>
                <a:gd name="f1326" fmla="*/ f1085 f495 1"/>
                <a:gd name="f1327" fmla="*/ f1086 f494 1"/>
                <a:gd name="f1328" fmla="*/ f1087 f495 1"/>
                <a:gd name="f1329" fmla="*/ f1088 f494 1"/>
                <a:gd name="f1330" fmla="*/ f1089 f495 1"/>
                <a:gd name="f1331" fmla="*/ f1090 f494 1"/>
                <a:gd name="f1332" fmla="*/ f1091 f495 1"/>
                <a:gd name="f1333" fmla="*/ f1092 f494 1"/>
                <a:gd name="f1334" fmla="*/ f1093 f495 1"/>
                <a:gd name="f1335" fmla="*/ f1094 f494 1"/>
                <a:gd name="f1336" fmla="*/ f1095 f495 1"/>
                <a:gd name="f1337" fmla="*/ f1096 f494 1"/>
                <a:gd name="f1338" fmla="*/ f1097 f495 1"/>
                <a:gd name="f1339" fmla="*/ f1098 f494 1"/>
                <a:gd name="f1340" fmla="*/ f1099 f495 1"/>
                <a:gd name="f1341" fmla="*/ f1100 f494 1"/>
                <a:gd name="f1342" fmla="*/ f1101 f495 1"/>
                <a:gd name="f1343" fmla="*/ f1102 f494 1"/>
                <a:gd name="f1344" fmla="*/ f1103 f495 1"/>
                <a:gd name="f1345" fmla="*/ f1104 f494 1"/>
                <a:gd name="f1346" fmla="*/ f1105 f495 1"/>
                <a:gd name="f1347" fmla="*/ f1106 f494 1"/>
                <a:gd name="f1348" fmla="*/ f1107 f495 1"/>
                <a:gd name="f1349" fmla="*/ f1108 f494 1"/>
                <a:gd name="f1350" fmla="*/ f1109 f495 1"/>
                <a:gd name="f1351" fmla="*/ f1110 f494 1"/>
                <a:gd name="f1352" fmla="*/ f1111 f495 1"/>
                <a:gd name="f1353" fmla="*/ f1112 f494 1"/>
                <a:gd name="f1354" fmla="*/ f1113 f495 1"/>
                <a:gd name="f1355" fmla="*/ f1114 f494 1"/>
                <a:gd name="f1356" fmla="*/ f1115 f495 1"/>
                <a:gd name="f1357" fmla="*/ f1116 f494 1"/>
                <a:gd name="f1358" fmla="*/ f1117 f495 1"/>
                <a:gd name="f1359" fmla="*/ f1118 f494 1"/>
                <a:gd name="f1360" fmla="*/ f1119 f495 1"/>
                <a:gd name="f1361" fmla="*/ f1120 f494 1"/>
                <a:gd name="f1362" fmla="*/ f1121 f495 1"/>
                <a:gd name="f1363" fmla="*/ f1122 f494 1"/>
                <a:gd name="f1364" fmla="*/ f1123 f495 1"/>
                <a:gd name="f1365" fmla="*/ f1124 f494 1"/>
                <a:gd name="f1366" fmla="*/ f1125 f495 1"/>
                <a:gd name="f1367" fmla="*/ f1126 f494 1"/>
                <a:gd name="f1368" fmla="*/ f1127 f495 1"/>
                <a:gd name="f1369" fmla="*/ f1128 f494 1"/>
                <a:gd name="f1370" fmla="*/ f1129 f495 1"/>
                <a:gd name="f1371" fmla="*/ f1130 f494 1"/>
                <a:gd name="f1372" fmla="*/ f1131 f495 1"/>
                <a:gd name="f1373" fmla="*/ f1132 f494 1"/>
                <a:gd name="f1374" fmla="*/ f1133 f495 1"/>
                <a:gd name="f1375" fmla="*/ f1134 f494 1"/>
                <a:gd name="f1376" fmla="*/ f1135 f495 1"/>
                <a:gd name="f1377" fmla="*/ f1136 f494 1"/>
                <a:gd name="f1378" fmla="*/ f1137 f495 1"/>
                <a:gd name="f1379" fmla="*/ f1138 f494 1"/>
                <a:gd name="f1380" fmla="*/ f1139 f495 1"/>
                <a:gd name="f1381" fmla="*/ f1140 f494 1"/>
                <a:gd name="f1382" fmla="*/ f1141 f495 1"/>
                <a:gd name="f1383" fmla="*/ f1142 f494 1"/>
                <a:gd name="f1384" fmla="*/ f1143 f495 1"/>
                <a:gd name="f1385" fmla="*/ f1144 f494 1"/>
                <a:gd name="f1386" fmla="*/ f1145 f495 1"/>
                <a:gd name="f1387" fmla="*/ f1146 f494 1"/>
                <a:gd name="f1388" fmla="*/ f1147 f495 1"/>
                <a:gd name="f1389" fmla="*/ f1148 f494 1"/>
                <a:gd name="f1390" fmla="*/ f1149 f495 1"/>
                <a:gd name="f1391" fmla="*/ f1150 f494 1"/>
                <a:gd name="f1392" fmla="*/ f1151 f495 1"/>
                <a:gd name="f1393" fmla="*/ f1152 f494 1"/>
                <a:gd name="f1394" fmla="*/ f1153 f495 1"/>
                <a:gd name="f1395" fmla="*/ f1154 f494 1"/>
                <a:gd name="f1396" fmla="*/ f1155 f495 1"/>
                <a:gd name="f1397" fmla="*/ f1156 f494 1"/>
                <a:gd name="f1398" fmla="*/ f1157 f495 1"/>
                <a:gd name="f1399" fmla="*/ f1158 f494 1"/>
                <a:gd name="f1400" fmla="*/ f1159 f495 1"/>
                <a:gd name="f1401" fmla="*/ f1160 f494 1"/>
                <a:gd name="f1402" fmla="*/ f1161 f495 1"/>
                <a:gd name="f1403" fmla="*/ f1162 f494 1"/>
                <a:gd name="f1404" fmla="*/ f1163 f495 1"/>
                <a:gd name="f1405" fmla="*/ f1164 f494 1"/>
                <a:gd name="f1406" fmla="*/ f1165 f495 1"/>
                <a:gd name="f1407" fmla="*/ f1166 f494 1"/>
                <a:gd name="f1408" fmla="*/ f1167 f495 1"/>
                <a:gd name="f1409" fmla="*/ f1168 f494 1"/>
                <a:gd name="f1410" fmla="*/ f1169 f495 1"/>
                <a:gd name="f1411" fmla="*/ f1170 f494 1"/>
                <a:gd name="f1412" fmla="*/ f1171 f495 1"/>
                <a:gd name="f1413" fmla="*/ f1172 f494 1"/>
                <a:gd name="f1414" fmla="*/ f1173 f495 1"/>
                <a:gd name="f1415" fmla="*/ f1174 f494 1"/>
                <a:gd name="f1416" fmla="*/ f1175 f495 1"/>
                <a:gd name="f1417" fmla="*/ f1176 f494 1"/>
                <a:gd name="f1418" fmla="*/ f1177 f495 1"/>
                <a:gd name="f1419" fmla="*/ f1178 f494 1"/>
                <a:gd name="f1420" fmla="*/ f1179 f495 1"/>
                <a:gd name="f1421" fmla="*/ f1180 f494 1"/>
                <a:gd name="f1422" fmla="*/ f1181 f494 1"/>
                <a:gd name="f1423" fmla="*/ f1182 f494 1"/>
                <a:gd name="f1424" fmla="*/ f1183 f495 1"/>
                <a:gd name="f1425" fmla="*/ f1184 f494 1"/>
                <a:gd name="f1426" fmla="*/ f1185 f495 1"/>
                <a:gd name="f1427" fmla="*/ f1186 f494 1"/>
                <a:gd name="f1428" fmla="*/ f1187 f495 1"/>
                <a:gd name="f1429" fmla="*/ f1188 f494 1"/>
                <a:gd name="f1430" fmla="*/ f1189 f495 1"/>
                <a:gd name="f1431" fmla="*/ f1190 f494 1"/>
                <a:gd name="f1432" fmla="*/ f1191 f495 1"/>
                <a:gd name="f1433" fmla="*/ f1192 f494 1"/>
                <a:gd name="f1434" fmla="*/ f1193 f495 1"/>
                <a:gd name="f1435" fmla="*/ f1194 f494 1"/>
                <a:gd name="f1436" fmla="*/ f1195 f495 1"/>
                <a:gd name="f1437" fmla="*/ f1196 f494 1"/>
                <a:gd name="f1438" fmla="*/ f1197 f495 1"/>
                <a:gd name="f1439" fmla="*/ f1198 f494 1"/>
                <a:gd name="f1440" fmla="*/ f1199 f495 1"/>
                <a:gd name="f1441" fmla="*/ f1200 f494 1"/>
                <a:gd name="f1442" fmla="*/ f1201 f495 1"/>
                <a:gd name="f1443" fmla="*/ f1202 f494 1"/>
                <a:gd name="f1444" fmla="*/ f1203 f495 1"/>
                <a:gd name="f1445" fmla="*/ f1204 f494 1"/>
                <a:gd name="f1446" fmla="*/ f1205 f495 1"/>
                <a:gd name="f1447" fmla="*/ f1206 f494 1"/>
                <a:gd name="f1448" fmla="*/ f1207 f495 1"/>
                <a:gd name="f1449" fmla="*/ f1208 f494 1"/>
                <a:gd name="f1450" fmla="*/ f1209 f495 1"/>
                <a:gd name="f1451" fmla="*/ f1210 f494 1"/>
                <a:gd name="f1452" fmla="*/ f1211 f495 1"/>
                <a:gd name="f1453" fmla="*/ f1212 f494 1"/>
                <a:gd name="f1454" fmla="*/ f1213 f495 1"/>
                <a:gd name="f1455" fmla="*/ f1214 f494 1"/>
                <a:gd name="f1456" fmla="*/ f1215 f495 1"/>
                <a:gd name="f1457" fmla="*/ f1216 f494 1"/>
                <a:gd name="f1458" fmla="*/ f1217 f494 1"/>
                <a:gd name="f1459" fmla="*/ f1218 f494 1"/>
                <a:gd name="f1460" fmla="*/ f1219 f494 1"/>
                <a:gd name="f1461" fmla="*/ f1220 f494 1"/>
              </a:gdLst>
              <a:ahLst/>
              <a:cxnLst>
                <a:cxn ang="3cd4">
                  <a:pos x="hc" y="t"/>
                </a:cxn>
                <a:cxn ang="0">
                  <a:pos x="r" y="vc"/>
                </a:cxn>
                <a:cxn ang="cd4">
                  <a:pos x="hc" y="b"/>
                </a:cxn>
                <a:cxn ang="cd2">
                  <a:pos x="l" y="vc"/>
                </a:cxn>
                <a:cxn ang="f742">
                  <a:pos x="f1225" y="f1226"/>
                </a:cxn>
                <a:cxn ang="f742">
                  <a:pos x="f1227" y="f1226"/>
                </a:cxn>
                <a:cxn ang="f742">
                  <a:pos x="f1228" y="f1229"/>
                </a:cxn>
                <a:cxn ang="f742">
                  <a:pos x="f1230" y="f1231"/>
                </a:cxn>
                <a:cxn ang="f742">
                  <a:pos x="f1232" y="f1233"/>
                </a:cxn>
                <a:cxn ang="f742">
                  <a:pos x="f1234" y="f1235"/>
                </a:cxn>
                <a:cxn ang="f742">
                  <a:pos x="f1236" y="f1235"/>
                </a:cxn>
                <a:cxn ang="f742">
                  <a:pos x="f1237" y="f1238"/>
                </a:cxn>
                <a:cxn ang="f742">
                  <a:pos x="f1239" y="f1240"/>
                </a:cxn>
                <a:cxn ang="f742">
                  <a:pos x="f1241" y="f1242"/>
                </a:cxn>
                <a:cxn ang="f742">
                  <a:pos x="f1243" y="f1244"/>
                </a:cxn>
                <a:cxn ang="f742">
                  <a:pos x="f1245" y="f1246"/>
                </a:cxn>
                <a:cxn ang="f742">
                  <a:pos x="f1247" y="f1248"/>
                </a:cxn>
                <a:cxn ang="f742">
                  <a:pos x="f1249" y="f1250"/>
                </a:cxn>
                <a:cxn ang="f742">
                  <a:pos x="f1251" y="f1252"/>
                </a:cxn>
                <a:cxn ang="f742">
                  <a:pos x="f1253" y="f1254"/>
                </a:cxn>
                <a:cxn ang="f742">
                  <a:pos x="f1255" y="f1256"/>
                </a:cxn>
                <a:cxn ang="f742">
                  <a:pos x="f1257" y="f1258"/>
                </a:cxn>
                <a:cxn ang="f742">
                  <a:pos x="f1259" y="f1260"/>
                </a:cxn>
                <a:cxn ang="f742">
                  <a:pos x="f1261" y="f1262"/>
                </a:cxn>
                <a:cxn ang="f742">
                  <a:pos x="f1263" y="f1264"/>
                </a:cxn>
                <a:cxn ang="f742">
                  <a:pos x="f1265" y="f1266"/>
                </a:cxn>
                <a:cxn ang="f742">
                  <a:pos x="f1267" y="f1268"/>
                </a:cxn>
                <a:cxn ang="f742">
                  <a:pos x="f1269" y="f1270"/>
                </a:cxn>
                <a:cxn ang="f742">
                  <a:pos x="f1271" y="f1272"/>
                </a:cxn>
                <a:cxn ang="f742">
                  <a:pos x="f1273" y="f1274"/>
                </a:cxn>
                <a:cxn ang="f742">
                  <a:pos x="f1275" y="f1276"/>
                </a:cxn>
                <a:cxn ang="f742">
                  <a:pos x="f1277" y="f1278"/>
                </a:cxn>
                <a:cxn ang="f742">
                  <a:pos x="f1279" y="f1280"/>
                </a:cxn>
                <a:cxn ang="f742">
                  <a:pos x="f1281" y="f1282"/>
                </a:cxn>
                <a:cxn ang="f742">
                  <a:pos x="f1283" y="f1284"/>
                </a:cxn>
                <a:cxn ang="f742">
                  <a:pos x="f1285" y="f1286"/>
                </a:cxn>
                <a:cxn ang="f742">
                  <a:pos x="f1287" y="f1288"/>
                </a:cxn>
                <a:cxn ang="f742">
                  <a:pos x="f1289" y="f1290"/>
                </a:cxn>
                <a:cxn ang="f742">
                  <a:pos x="f1291" y="f1292"/>
                </a:cxn>
                <a:cxn ang="f742">
                  <a:pos x="f1293" y="f1294"/>
                </a:cxn>
                <a:cxn ang="f742">
                  <a:pos x="f1295" y="f1296"/>
                </a:cxn>
                <a:cxn ang="f742">
                  <a:pos x="f1297" y="f1298"/>
                </a:cxn>
                <a:cxn ang="f742">
                  <a:pos x="f1299" y="f1300"/>
                </a:cxn>
                <a:cxn ang="f742">
                  <a:pos x="f1301" y="f1302"/>
                </a:cxn>
                <a:cxn ang="f742">
                  <a:pos x="f1303" y="f1304"/>
                </a:cxn>
                <a:cxn ang="f742">
                  <a:pos x="f1305" y="f1306"/>
                </a:cxn>
                <a:cxn ang="f742">
                  <a:pos x="f1307" y="f1308"/>
                </a:cxn>
                <a:cxn ang="f742">
                  <a:pos x="f1309" y="f1310"/>
                </a:cxn>
                <a:cxn ang="f742">
                  <a:pos x="f1311" y="f1312"/>
                </a:cxn>
                <a:cxn ang="f742">
                  <a:pos x="f1313" y="f1314"/>
                </a:cxn>
                <a:cxn ang="f742">
                  <a:pos x="f1315" y="f1316"/>
                </a:cxn>
                <a:cxn ang="f742">
                  <a:pos x="f1317" y="f1318"/>
                </a:cxn>
                <a:cxn ang="f742">
                  <a:pos x="f1319" y="f1320"/>
                </a:cxn>
                <a:cxn ang="f742">
                  <a:pos x="f1321" y="f1322"/>
                </a:cxn>
                <a:cxn ang="f742">
                  <a:pos x="f1323" y="f1324"/>
                </a:cxn>
                <a:cxn ang="f742">
                  <a:pos x="f1325" y="f1326"/>
                </a:cxn>
                <a:cxn ang="f742">
                  <a:pos x="f1327" y="f1328"/>
                </a:cxn>
                <a:cxn ang="f742">
                  <a:pos x="f1329" y="f1330"/>
                </a:cxn>
                <a:cxn ang="f742">
                  <a:pos x="f1331" y="f1332"/>
                </a:cxn>
                <a:cxn ang="f742">
                  <a:pos x="f1333" y="f1334"/>
                </a:cxn>
                <a:cxn ang="f742">
                  <a:pos x="f1335" y="f1336"/>
                </a:cxn>
                <a:cxn ang="f742">
                  <a:pos x="f1337" y="f1338"/>
                </a:cxn>
                <a:cxn ang="f742">
                  <a:pos x="f1339" y="f1340"/>
                </a:cxn>
                <a:cxn ang="f742">
                  <a:pos x="f1341" y="f1342"/>
                </a:cxn>
                <a:cxn ang="f742">
                  <a:pos x="f1343" y="f1344"/>
                </a:cxn>
                <a:cxn ang="f742">
                  <a:pos x="f1345" y="f1346"/>
                </a:cxn>
                <a:cxn ang="f742">
                  <a:pos x="f1347" y="f1348"/>
                </a:cxn>
                <a:cxn ang="f742">
                  <a:pos x="f1349" y="f1350"/>
                </a:cxn>
                <a:cxn ang="f742">
                  <a:pos x="f1351" y="f1352"/>
                </a:cxn>
                <a:cxn ang="f742">
                  <a:pos x="f1353" y="f1354"/>
                </a:cxn>
                <a:cxn ang="f742">
                  <a:pos x="f1355" y="f1356"/>
                </a:cxn>
                <a:cxn ang="f742">
                  <a:pos x="f1357" y="f1358"/>
                </a:cxn>
                <a:cxn ang="f742">
                  <a:pos x="f1359" y="f1360"/>
                </a:cxn>
                <a:cxn ang="f742">
                  <a:pos x="f1361" y="f1362"/>
                </a:cxn>
                <a:cxn ang="f742">
                  <a:pos x="f1363" y="f1364"/>
                </a:cxn>
                <a:cxn ang="f742">
                  <a:pos x="f1365" y="f1366"/>
                </a:cxn>
                <a:cxn ang="f742">
                  <a:pos x="f1367" y="f1368"/>
                </a:cxn>
                <a:cxn ang="f742">
                  <a:pos x="f1369" y="f1370"/>
                </a:cxn>
                <a:cxn ang="f742">
                  <a:pos x="f1371" y="f1372"/>
                </a:cxn>
                <a:cxn ang="f742">
                  <a:pos x="f1373" y="f1374"/>
                </a:cxn>
                <a:cxn ang="f742">
                  <a:pos x="f1375" y="f1376"/>
                </a:cxn>
                <a:cxn ang="f742">
                  <a:pos x="f1377" y="f1378"/>
                </a:cxn>
                <a:cxn ang="f742">
                  <a:pos x="f1379" y="f1380"/>
                </a:cxn>
                <a:cxn ang="f742">
                  <a:pos x="f1381" y="f1382"/>
                </a:cxn>
                <a:cxn ang="f742">
                  <a:pos x="f1383" y="f1384"/>
                </a:cxn>
                <a:cxn ang="f742">
                  <a:pos x="f1385" y="f1386"/>
                </a:cxn>
                <a:cxn ang="f742">
                  <a:pos x="f1387" y="f1388"/>
                </a:cxn>
                <a:cxn ang="f742">
                  <a:pos x="f1389" y="f1390"/>
                </a:cxn>
                <a:cxn ang="f742">
                  <a:pos x="f1391" y="f1392"/>
                </a:cxn>
                <a:cxn ang="f742">
                  <a:pos x="f1393" y="f1394"/>
                </a:cxn>
                <a:cxn ang="f742">
                  <a:pos x="f1395" y="f1396"/>
                </a:cxn>
                <a:cxn ang="f742">
                  <a:pos x="f1397" y="f1398"/>
                </a:cxn>
                <a:cxn ang="f742">
                  <a:pos x="f1399" y="f1400"/>
                </a:cxn>
                <a:cxn ang="f742">
                  <a:pos x="f1401" y="f1402"/>
                </a:cxn>
                <a:cxn ang="f742">
                  <a:pos x="f1403" y="f1404"/>
                </a:cxn>
                <a:cxn ang="f742">
                  <a:pos x="f1405" y="f1406"/>
                </a:cxn>
                <a:cxn ang="f742">
                  <a:pos x="f1407" y="f1408"/>
                </a:cxn>
                <a:cxn ang="f742">
                  <a:pos x="f1409" y="f1410"/>
                </a:cxn>
                <a:cxn ang="f742">
                  <a:pos x="f1411" y="f1412"/>
                </a:cxn>
                <a:cxn ang="f742">
                  <a:pos x="f1413" y="f1414"/>
                </a:cxn>
                <a:cxn ang="f742">
                  <a:pos x="f1415" y="f1416"/>
                </a:cxn>
                <a:cxn ang="f742">
                  <a:pos x="f1417" y="f1418"/>
                </a:cxn>
                <a:cxn ang="f742">
                  <a:pos x="f1419" y="f1420"/>
                </a:cxn>
                <a:cxn ang="f742">
                  <a:pos x="f1421" y="f1226"/>
                </a:cxn>
                <a:cxn ang="f742">
                  <a:pos x="f1422" y="f1226"/>
                </a:cxn>
                <a:cxn ang="f742">
                  <a:pos x="f1423" y="f1424"/>
                </a:cxn>
                <a:cxn ang="f742">
                  <a:pos x="f1425" y="f1426"/>
                </a:cxn>
                <a:cxn ang="f742">
                  <a:pos x="f1427" y="f1428"/>
                </a:cxn>
                <a:cxn ang="f742">
                  <a:pos x="f1429" y="f1430"/>
                </a:cxn>
                <a:cxn ang="f742">
                  <a:pos x="f1431" y="f1432"/>
                </a:cxn>
                <a:cxn ang="f742">
                  <a:pos x="f1433" y="f1434"/>
                </a:cxn>
                <a:cxn ang="f742">
                  <a:pos x="f1435" y="f1436"/>
                </a:cxn>
                <a:cxn ang="f742">
                  <a:pos x="f1437" y="f1438"/>
                </a:cxn>
                <a:cxn ang="f742">
                  <a:pos x="f1439" y="f1440"/>
                </a:cxn>
                <a:cxn ang="f742">
                  <a:pos x="f1441" y="f1442"/>
                </a:cxn>
                <a:cxn ang="f742">
                  <a:pos x="f1443" y="f1444"/>
                </a:cxn>
                <a:cxn ang="f742">
                  <a:pos x="f1445" y="f1446"/>
                </a:cxn>
                <a:cxn ang="f742">
                  <a:pos x="f1447" y="f1448"/>
                </a:cxn>
                <a:cxn ang="f742">
                  <a:pos x="f1449" y="f1450"/>
                </a:cxn>
                <a:cxn ang="f742">
                  <a:pos x="f1451" y="f1452"/>
                </a:cxn>
                <a:cxn ang="f742">
                  <a:pos x="f1453" y="f1454"/>
                </a:cxn>
                <a:cxn ang="f742">
                  <a:pos x="f1455" y="f1456"/>
                </a:cxn>
                <a:cxn ang="f742">
                  <a:pos x="f1457" y="f1235"/>
                </a:cxn>
                <a:cxn ang="f742">
                  <a:pos x="f1458" y="f1235"/>
                </a:cxn>
                <a:cxn ang="f742">
                  <a:pos x="f1459" y="f1233"/>
                </a:cxn>
                <a:cxn ang="f742">
                  <a:pos x="f1460" y="f1231"/>
                </a:cxn>
                <a:cxn ang="f742">
                  <a:pos x="f1461" y="f1229"/>
                </a:cxn>
              </a:cxnLst>
              <a:rect l="f1221" t="f1224" r="f1222" b="f1223"/>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cubicBezTo>
                    <a:pt x="f25" y="f26"/>
                    <a:pt x="f27" y="f28"/>
                    <a:pt x="f29" y="f30"/>
                  </a:cubicBezTo>
                  <a:lnTo>
                    <a:pt x="f31" y="f32"/>
                  </a:lnTo>
                  <a:cubicBezTo>
                    <a:pt x="f33" y="f34"/>
                    <a:pt x="f35" y="f36"/>
                    <a:pt x="f37" y="f38"/>
                  </a:cubicBezTo>
                  <a:lnTo>
                    <a:pt x="f39" y="f40"/>
                  </a:lnTo>
                  <a:lnTo>
                    <a:pt x="f41" y="f42"/>
                  </a:lnTo>
                  <a:cubicBezTo>
                    <a:pt x="f43" y="f44"/>
                    <a:pt x="f45" y="f46"/>
                    <a:pt x="f47" y="f48"/>
                  </a:cubicBezTo>
                  <a:lnTo>
                    <a:pt x="f49" y="f50"/>
                  </a:lnTo>
                  <a:cubicBezTo>
                    <a:pt x="f51" y="f52"/>
                    <a:pt x="f53" y="f54"/>
                    <a:pt x="f55" y="f56"/>
                  </a:cubicBezTo>
                  <a:lnTo>
                    <a:pt x="f57" y="f58"/>
                  </a:lnTo>
                  <a:lnTo>
                    <a:pt x="f59" y="f60"/>
                  </a:lnTo>
                  <a:cubicBezTo>
                    <a:pt x="f61" y="f62"/>
                    <a:pt x="f63" y="f64"/>
                    <a:pt x="f65" y="f66"/>
                  </a:cubicBezTo>
                  <a:cubicBezTo>
                    <a:pt x="f67" y="f68"/>
                    <a:pt x="f69" y="f70"/>
                    <a:pt x="f71" y="f72"/>
                  </a:cubicBezTo>
                  <a:cubicBezTo>
                    <a:pt x="f73" y="f74"/>
                    <a:pt x="f75" y="f76"/>
                    <a:pt x="f77" y="f78"/>
                  </a:cubicBezTo>
                  <a:cubicBezTo>
                    <a:pt x="f79" y="f80"/>
                    <a:pt x="f81" y="f82"/>
                    <a:pt x="f83" y="f84"/>
                  </a:cubicBezTo>
                  <a:lnTo>
                    <a:pt x="f85" y="f86"/>
                  </a:lnTo>
                  <a:lnTo>
                    <a:pt x="f87" y="f88"/>
                  </a:ln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lnTo>
                    <a:pt x="f131" y="f132"/>
                  </a:lnTo>
                  <a:lnTo>
                    <a:pt x="f133" y="f134"/>
                  </a:ln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173" y="f174"/>
                  </a:lnTo>
                  <a:lnTo>
                    <a:pt x="f175" y="f176"/>
                  </a:lnTo>
                  <a:lnTo>
                    <a:pt x="f177" y="f178"/>
                  </a:lnTo>
                  <a:lnTo>
                    <a:pt x="f179" y="f180"/>
                  </a:lnTo>
                  <a:lnTo>
                    <a:pt x="f181" y="f182"/>
                  </a:lnTo>
                  <a:lnTo>
                    <a:pt x="f183" y="f184"/>
                  </a:lnTo>
                  <a:lnTo>
                    <a:pt x="f185" y="f186"/>
                  </a:lnTo>
                  <a:lnTo>
                    <a:pt x="f187" y="f188"/>
                  </a:lnTo>
                  <a:cubicBezTo>
                    <a:pt x="f189" y="f190"/>
                    <a:pt x="f191" y="f192"/>
                    <a:pt x="f193" y="f194"/>
                  </a:cubicBezTo>
                  <a:lnTo>
                    <a:pt x="f195" y="f196"/>
                  </a:lnTo>
                  <a:cubicBezTo>
                    <a:pt x="f197" y="f198"/>
                    <a:pt x="f199" y="f200"/>
                    <a:pt x="f201" y="f202"/>
                  </a:cubicBezTo>
                  <a:lnTo>
                    <a:pt x="f203" y="f204"/>
                  </a:lnTo>
                  <a:cubicBezTo>
                    <a:pt x="f205" y="f206"/>
                    <a:pt x="f207" y="f208"/>
                    <a:pt x="f209" y="f210"/>
                  </a:cubicBezTo>
                  <a:cubicBezTo>
                    <a:pt x="f211" y="f212"/>
                    <a:pt x="f213" y="f214"/>
                    <a:pt x="f215" y="f216"/>
                  </a:cubicBezTo>
                  <a:lnTo>
                    <a:pt x="f217" y="f218"/>
                  </a:lnTo>
                  <a:lnTo>
                    <a:pt x="f219" y="f220"/>
                  </a:lnTo>
                  <a:lnTo>
                    <a:pt x="f221" y="f222"/>
                  </a:lnTo>
                  <a:lnTo>
                    <a:pt x="f223" y="f224"/>
                  </a:lnTo>
                  <a:lnTo>
                    <a:pt x="f225" y="f226"/>
                  </a:lnTo>
                  <a:cubicBezTo>
                    <a:pt x="f227" y="f228"/>
                    <a:pt x="f229" y="f230"/>
                    <a:pt x="f231" y="f232"/>
                  </a:cubicBezTo>
                  <a:lnTo>
                    <a:pt x="f233" y="f234"/>
                  </a:lnTo>
                  <a:lnTo>
                    <a:pt x="f235" y="f236"/>
                  </a:lnTo>
                  <a:lnTo>
                    <a:pt x="f237" y="f238"/>
                  </a:lnTo>
                  <a:lnTo>
                    <a:pt x="f239" y="f240"/>
                  </a:lnTo>
                  <a:lnTo>
                    <a:pt x="f241" y="f242"/>
                  </a:lnTo>
                  <a:lnTo>
                    <a:pt x="f243" y="f244"/>
                  </a:lnTo>
                  <a:cubicBezTo>
                    <a:pt x="f245" y="f246"/>
                    <a:pt x="f247" y="f248"/>
                    <a:pt x="f249" y="f250"/>
                  </a:cubicBezTo>
                  <a:lnTo>
                    <a:pt x="f251" y="f252"/>
                  </a:lnTo>
                  <a:cubicBezTo>
                    <a:pt x="f253" y="f254"/>
                    <a:pt x="f255" y="f256"/>
                    <a:pt x="f257" y="f258"/>
                  </a:cubicBezTo>
                  <a:cubicBezTo>
                    <a:pt x="f259" y="f260"/>
                    <a:pt x="f261" y="f262"/>
                    <a:pt x="f263" y="f264"/>
                  </a:cubicBezTo>
                  <a:cubicBezTo>
                    <a:pt x="f265" y="f266"/>
                    <a:pt x="f267" y="f268"/>
                    <a:pt x="f269" y="f270"/>
                  </a:cubicBezTo>
                  <a:lnTo>
                    <a:pt x="f271" y="f272"/>
                  </a:lnTo>
                  <a:lnTo>
                    <a:pt x="f273" y="f274"/>
                  </a:lnTo>
                  <a:cubicBezTo>
                    <a:pt x="f275" y="f276"/>
                    <a:pt x="f277" y="f278"/>
                    <a:pt x="f279" y="f280"/>
                  </a:cubicBezTo>
                  <a:cubicBezTo>
                    <a:pt x="f281" y="f282"/>
                    <a:pt x="f283" y="f284"/>
                    <a:pt x="f285" y="f286"/>
                  </a:cubicBezTo>
                  <a:cubicBezTo>
                    <a:pt x="f287" y="f288"/>
                    <a:pt x="f289" y="f290"/>
                    <a:pt x="f291" y="f292"/>
                  </a:cubicBezTo>
                  <a:lnTo>
                    <a:pt x="f293" y="f294"/>
                  </a:lnTo>
                  <a:lnTo>
                    <a:pt x="f295" y="f296"/>
                  </a:lnTo>
                  <a:cubicBezTo>
                    <a:pt x="f297" y="f298"/>
                    <a:pt x="f299" y="f300"/>
                    <a:pt x="f301" y="f302"/>
                  </a:cubicBezTo>
                  <a:cubicBezTo>
                    <a:pt x="f303" y="f304"/>
                    <a:pt x="f305" y="f306"/>
                    <a:pt x="f307" y="f308"/>
                  </a:cubicBezTo>
                  <a:lnTo>
                    <a:pt x="f309" y="f310"/>
                  </a:lnTo>
                  <a:lnTo>
                    <a:pt x="f311" y="f312"/>
                  </a:ln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lnTo>
                    <a:pt x="f341" y="f342"/>
                  </a:lnTo>
                  <a:lnTo>
                    <a:pt x="f343" y="f344"/>
                  </a:lnTo>
                  <a:lnTo>
                    <a:pt x="f345" y="f346"/>
                  </a:lnTo>
                  <a:cubicBezTo>
                    <a:pt x="f347" y="f348"/>
                    <a:pt x="f349" y="f350"/>
                    <a:pt x="f351" y="f352"/>
                  </a:cubicBezTo>
                  <a:cubicBezTo>
                    <a:pt x="f353" y="f354"/>
                    <a:pt x="f355" y="f356"/>
                    <a:pt x="f357" y="f358"/>
                  </a:cubicBezTo>
                  <a:lnTo>
                    <a:pt x="f359" y="f360"/>
                  </a:lnTo>
                  <a:lnTo>
                    <a:pt x="f361" y="f362"/>
                  </a:lnTo>
                  <a:cubicBezTo>
                    <a:pt x="f363" y="f364"/>
                    <a:pt x="f365" y="f366"/>
                    <a:pt x="f367" y="f368"/>
                  </a:cubicBezTo>
                  <a:cubicBezTo>
                    <a:pt x="f369" y="f370"/>
                    <a:pt x="f371" y="f372"/>
                    <a:pt x="f373" y="f374"/>
                  </a:cubicBezTo>
                  <a:cubicBezTo>
                    <a:pt x="f375" y="f376"/>
                    <a:pt x="f377" y="f378"/>
                    <a:pt x="f379" y="f380"/>
                  </a:cubicBezTo>
                  <a:cubicBezTo>
                    <a:pt x="f381" y="f382"/>
                    <a:pt x="f383" y="f384"/>
                    <a:pt x="f385" y="f386"/>
                  </a:cubicBezTo>
                  <a:close/>
                  <a:moveTo>
                    <a:pt x="f387" y="f5"/>
                  </a:moveTo>
                  <a:lnTo>
                    <a:pt x="f388" y="f5"/>
                  </a:lnTo>
                  <a:lnTo>
                    <a:pt x="f389" y="f390"/>
                  </a:ln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cubicBezTo>
                    <a:pt x="f481" y="f482"/>
                    <a:pt x="f483" y="f484"/>
                    <a:pt x="f485" y="f486"/>
                  </a:cubicBezTo>
                  <a:lnTo>
                    <a:pt x="f487" y="f7"/>
                  </a:lnTo>
                  <a:lnTo>
                    <a:pt x="f488" y="f7"/>
                  </a:lnTo>
                  <a:lnTo>
                    <a:pt x="f489" y="f20"/>
                  </a:lnTo>
                  <a:cubicBezTo>
                    <a:pt x="f490" y="f18"/>
                    <a:pt x="f5" y="f16"/>
                    <a:pt x="f5" y="f15"/>
                  </a:cubicBezTo>
                  <a:cubicBezTo>
                    <a:pt x="f5" y="f14"/>
                    <a:pt x="f491" y="f13"/>
                    <a:pt x="f492" y="f11"/>
                  </a:cubicBezTo>
                  <a:close/>
                </a:path>
              </a:pathLst>
            </a:custGeom>
            <a:solidFill>
              <a:srgbClr val="FFFFFF">
                <a:alpha val="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2" name="Titolo 1">
            <a:extLst>
              <a:ext uri="{FF2B5EF4-FFF2-40B4-BE49-F238E27FC236}">
                <a16:creationId xmlns:a16="http://schemas.microsoft.com/office/drawing/2014/main" id="{19C1008E-99AF-4731-8BC6-C6C1806B01D9}"/>
              </a:ext>
            </a:extLst>
          </p:cNvPr>
          <p:cNvSpPr txBox="1">
            <a:spLocks noGrp="1"/>
          </p:cNvSpPr>
          <p:nvPr>
            <p:ph type="ctrTitle"/>
          </p:nvPr>
        </p:nvSpPr>
        <p:spPr>
          <a:xfrm>
            <a:off x="3215725" y="1764407"/>
            <a:ext cx="5760848" cy="2310313"/>
          </a:xfrm>
        </p:spPr>
        <p:txBody>
          <a:bodyPr anchor="ctr">
            <a:normAutofit/>
          </a:bodyPr>
          <a:lstStyle/>
          <a:p>
            <a:pPr lvl="0"/>
            <a:r>
              <a:rPr lang="en-GB" sz="6600" b="1" dirty="0">
                <a:solidFill>
                  <a:srgbClr val="44546A"/>
                </a:solidFill>
                <a:latin typeface="+mn-lt"/>
              </a:rPr>
              <a:t>Distant Philosophizing</a:t>
            </a:r>
          </a:p>
        </p:txBody>
      </p:sp>
      <p:sp>
        <p:nvSpPr>
          <p:cNvPr id="13" name="Sottotitolo 2">
            <a:extLst>
              <a:ext uri="{FF2B5EF4-FFF2-40B4-BE49-F238E27FC236}">
                <a16:creationId xmlns:a16="http://schemas.microsoft.com/office/drawing/2014/main" id="{0D7EBE4D-B87C-4BC3-BA03-52427E854E99}"/>
              </a:ext>
            </a:extLst>
          </p:cNvPr>
          <p:cNvSpPr txBox="1">
            <a:spLocks noGrp="1"/>
          </p:cNvSpPr>
          <p:nvPr>
            <p:ph type="subTitle" idx="1"/>
          </p:nvPr>
        </p:nvSpPr>
        <p:spPr>
          <a:xfrm>
            <a:off x="3215725" y="4165156"/>
            <a:ext cx="5760848" cy="682078"/>
          </a:xfrm>
        </p:spPr>
        <p:txBody>
          <a:bodyPr anchor="ctr">
            <a:normAutofit fontScale="92500" lnSpcReduction="10000"/>
          </a:bodyPr>
          <a:lstStyle/>
          <a:p>
            <a:pPr lvl="0">
              <a:lnSpc>
                <a:spcPct val="80000"/>
              </a:lnSpc>
            </a:pPr>
            <a:r>
              <a:rPr lang="en-GB" sz="2800" dirty="0">
                <a:solidFill>
                  <a:srgbClr val="44546A"/>
                </a:solidFill>
              </a:rPr>
              <a:t>Applying computational literary studies to philosophical issues</a:t>
            </a:r>
          </a:p>
        </p:txBody>
      </p:sp>
      <p:sp>
        <p:nvSpPr>
          <p:cNvPr id="14" name="Segnaposto piè di pagina 13">
            <a:extLst>
              <a:ext uri="{FF2B5EF4-FFF2-40B4-BE49-F238E27FC236}">
                <a16:creationId xmlns:a16="http://schemas.microsoft.com/office/drawing/2014/main" id="{65107C20-4C62-49D1-978F-5BA403875612}"/>
              </a:ext>
            </a:extLst>
          </p:cNvPr>
          <p:cNvSpPr>
            <a:spLocks noGrp="1"/>
          </p:cNvSpPr>
          <p:nvPr>
            <p:ph type="ftr" sz="quarter" idx="9"/>
          </p:nvPr>
        </p:nvSpPr>
        <p:spPr/>
        <p:txBody>
          <a:bodyPr/>
          <a:lstStyle/>
          <a:p>
            <a:pPr lvl="0"/>
            <a:r>
              <a:rPr lang="it-IT"/>
              <a:t>DHDK 2020/2021</a:t>
            </a:r>
          </a:p>
        </p:txBody>
      </p:sp>
      <p:sp>
        <p:nvSpPr>
          <p:cNvPr id="15" name="Segnaposto numero diapositiva 14">
            <a:extLst>
              <a:ext uri="{FF2B5EF4-FFF2-40B4-BE49-F238E27FC236}">
                <a16:creationId xmlns:a16="http://schemas.microsoft.com/office/drawing/2014/main" id="{5E2758B8-E682-4993-9DE1-487E92368796}"/>
              </a:ext>
            </a:extLst>
          </p:cNvPr>
          <p:cNvSpPr>
            <a:spLocks noGrp="1"/>
          </p:cNvSpPr>
          <p:nvPr>
            <p:ph type="sldNum" sz="quarter" idx="8"/>
          </p:nvPr>
        </p:nvSpPr>
        <p:spPr/>
        <p:txBody>
          <a:bodyPr/>
          <a:lstStyle/>
          <a:p>
            <a:pPr lvl="0"/>
            <a:fld id="{0A3328BC-D4A8-447B-B723-B9B620AABD61}" type="slidenum">
              <a:rPr lang="it-IT" smtClean="0"/>
              <a:t>1</a:t>
            </a:fld>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28426" y="52549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44546A"/>
                </a:solidFill>
                <a:uFillTx/>
                <a:latin typeface="Calibri Light"/>
              </a:rPr>
              <a:t>Workflow</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2783495512"/>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egnaposto piè di pagina 9">
            <a:extLst>
              <a:ext uri="{FF2B5EF4-FFF2-40B4-BE49-F238E27FC236}">
                <a16:creationId xmlns:a16="http://schemas.microsoft.com/office/drawing/2014/main" id="{0B42B0EE-BF33-434D-9AB5-F96CEF321CB4}"/>
              </a:ext>
            </a:extLst>
          </p:cNvPr>
          <p:cNvSpPr>
            <a:spLocks noGrp="1"/>
          </p:cNvSpPr>
          <p:nvPr>
            <p:ph type="ftr" sz="quarter" idx="9"/>
          </p:nvPr>
        </p:nvSpPr>
        <p:spPr/>
        <p:txBody>
          <a:bodyPr/>
          <a:lstStyle/>
          <a:p>
            <a:pPr lvl="0"/>
            <a:r>
              <a:rPr lang="it-IT"/>
              <a:t>DHDK 2020/2021</a:t>
            </a:r>
          </a:p>
        </p:txBody>
      </p:sp>
      <p:sp>
        <p:nvSpPr>
          <p:cNvPr id="17" name="Segnaposto numero diapositiva 16">
            <a:extLst>
              <a:ext uri="{FF2B5EF4-FFF2-40B4-BE49-F238E27FC236}">
                <a16:creationId xmlns:a16="http://schemas.microsoft.com/office/drawing/2014/main" id="{7202A22A-D14F-4C57-9C40-781814A5D707}"/>
              </a:ext>
            </a:extLst>
          </p:cNvPr>
          <p:cNvSpPr>
            <a:spLocks noGrp="1"/>
          </p:cNvSpPr>
          <p:nvPr>
            <p:ph type="sldNum" sz="quarter" idx="8"/>
          </p:nvPr>
        </p:nvSpPr>
        <p:spPr/>
        <p:txBody>
          <a:bodyPr/>
          <a:lstStyle/>
          <a:p>
            <a:pPr lvl="0"/>
            <a:fld id="{0D5493EF-B917-4E3A-BE89-861E74E36B75}" type="slidenum">
              <a:rPr lang="it-IT" smtClean="0"/>
              <a:t>10</a:t>
            </a:fld>
            <a:endParaRPr lang="it-IT"/>
          </a:p>
        </p:txBody>
      </p:sp>
    </p:spTree>
    <p:extLst>
      <p:ext uri="{BB962C8B-B14F-4D97-AF65-F5344CB8AC3E}">
        <p14:creationId xmlns:p14="http://schemas.microsoft.com/office/powerpoint/2010/main" val="247981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Tools implemented in Python</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1350902278"/>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549478379"/>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Segnaposto piè di pagina 9">
            <a:extLst>
              <a:ext uri="{FF2B5EF4-FFF2-40B4-BE49-F238E27FC236}">
                <a16:creationId xmlns:a16="http://schemas.microsoft.com/office/drawing/2014/main" id="{2787287C-86B3-430F-B536-2A17B36BC739}"/>
              </a:ext>
            </a:extLst>
          </p:cNvPr>
          <p:cNvSpPr>
            <a:spLocks noGrp="1"/>
          </p:cNvSpPr>
          <p:nvPr>
            <p:ph type="ftr" sz="quarter" idx="9"/>
          </p:nvPr>
        </p:nvSpPr>
        <p:spPr/>
        <p:txBody>
          <a:bodyPr/>
          <a:lstStyle/>
          <a:p>
            <a:pPr lvl="0"/>
            <a:r>
              <a:rPr lang="it-IT"/>
              <a:t>DHDK 2020/2021</a:t>
            </a:r>
          </a:p>
        </p:txBody>
      </p:sp>
      <p:sp>
        <p:nvSpPr>
          <p:cNvPr id="17" name="Segnaposto numero diapositiva 16">
            <a:extLst>
              <a:ext uri="{FF2B5EF4-FFF2-40B4-BE49-F238E27FC236}">
                <a16:creationId xmlns:a16="http://schemas.microsoft.com/office/drawing/2014/main" id="{890921F7-699E-47F9-BDFE-074CF47340CF}"/>
              </a:ext>
            </a:extLst>
          </p:cNvPr>
          <p:cNvSpPr>
            <a:spLocks noGrp="1"/>
          </p:cNvSpPr>
          <p:nvPr>
            <p:ph type="sldNum" sz="quarter" idx="8"/>
          </p:nvPr>
        </p:nvSpPr>
        <p:spPr/>
        <p:txBody>
          <a:bodyPr/>
          <a:lstStyle/>
          <a:p>
            <a:pPr lvl="0"/>
            <a:fld id="{0D5493EF-B917-4E3A-BE89-861E74E36B75}" type="slidenum">
              <a:rPr lang="it-IT" smtClean="0"/>
              <a:t>11</a:t>
            </a:fld>
            <a:endParaRPr lang="it-IT"/>
          </a:p>
        </p:txBody>
      </p:sp>
    </p:spTree>
    <p:extLst>
      <p:ext uri="{BB962C8B-B14F-4D97-AF65-F5344CB8AC3E}">
        <p14:creationId xmlns:p14="http://schemas.microsoft.com/office/powerpoint/2010/main" val="179134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4287427360"/>
              </p:ext>
            </p:extLst>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descr="Immagine che contiene testo, quotidiano&#10;&#10;Descrizione generata automaticamente">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851666" y="1539143"/>
            <a:ext cx="8845515" cy="5058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Ancient philosophy</a:t>
            </a:r>
            <a:endParaRPr lang="en-US" sz="2400" b="1" i="0" u="none" strike="noStrike" kern="1200" cap="none" spc="0" baseline="0" dirty="0">
              <a:solidFill>
                <a:srgbClr val="44546A"/>
              </a:solidFill>
              <a:uFillTx/>
              <a:latin typeface="Calibri Light"/>
            </a:endParaRPr>
          </a:p>
        </p:txBody>
      </p:sp>
      <p:sp>
        <p:nvSpPr>
          <p:cNvPr id="10" name="Segnaposto piè di pagina 9">
            <a:extLst>
              <a:ext uri="{FF2B5EF4-FFF2-40B4-BE49-F238E27FC236}">
                <a16:creationId xmlns:a16="http://schemas.microsoft.com/office/drawing/2014/main" id="{20D48664-741C-4744-9F82-588C18B06A45}"/>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401C8C0A-4FAD-48C8-91CB-D74E43FA353A}"/>
              </a:ext>
            </a:extLst>
          </p:cNvPr>
          <p:cNvSpPr>
            <a:spLocks noGrp="1"/>
          </p:cNvSpPr>
          <p:nvPr>
            <p:ph type="sldNum" sz="quarter" idx="8"/>
          </p:nvPr>
        </p:nvSpPr>
        <p:spPr/>
        <p:txBody>
          <a:bodyPr/>
          <a:lstStyle/>
          <a:p>
            <a:pPr lvl="0"/>
            <a:fld id="{0D5493EF-B917-4E3A-BE89-861E74E36B75}" type="slidenum">
              <a:rPr lang="it-IT" smtClean="0"/>
              <a:t>12</a:t>
            </a:fld>
            <a:endParaRPr lang="it-IT"/>
          </a:p>
        </p:txBody>
      </p:sp>
    </p:spTree>
    <p:extLst>
      <p:ext uri="{BB962C8B-B14F-4D97-AF65-F5344CB8AC3E}">
        <p14:creationId xmlns:p14="http://schemas.microsoft.com/office/powerpoint/2010/main" val="405775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5"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Modern philosophy</a:t>
            </a:r>
            <a:endParaRPr lang="en-US" sz="2400" b="1" i="0" u="none" strike="noStrike" kern="1200" cap="none" spc="0" baseline="0" dirty="0">
              <a:solidFill>
                <a:srgbClr val="44546A"/>
              </a:solidFill>
              <a:uFillTx/>
              <a:latin typeface="Calibri Light"/>
            </a:endParaRPr>
          </a:p>
        </p:txBody>
      </p:sp>
      <p:sp>
        <p:nvSpPr>
          <p:cNvPr id="10" name="Segnaposto piè di pagina 9">
            <a:extLst>
              <a:ext uri="{FF2B5EF4-FFF2-40B4-BE49-F238E27FC236}">
                <a16:creationId xmlns:a16="http://schemas.microsoft.com/office/drawing/2014/main" id="{9B2D4873-546C-4E75-B0FB-FBDC6F45CC18}"/>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2CE9DF9E-7DB4-43AA-AF5D-FD23042E8B8C}"/>
              </a:ext>
            </a:extLst>
          </p:cNvPr>
          <p:cNvSpPr>
            <a:spLocks noGrp="1"/>
          </p:cNvSpPr>
          <p:nvPr>
            <p:ph type="sldNum" sz="quarter" idx="8"/>
          </p:nvPr>
        </p:nvSpPr>
        <p:spPr/>
        <p:txBody>
          <a:bodyPr/>
          <a:lstStyle/>
          <a:p>
            <a:pPr lvl="0"/>
            <a:fld id="{0D5493EF-B917-4E3A-BE89-861E74E36B75}" type="slidenum">
              <a:rPr lang="it-IT" smtClean="0"/>
              <a:t>13</a:t>
            </a:fld>
            <a:endParaRPr lang="it-IT"/>
          </a:p>
        </p:txBody>
      </p:sp>
    </p:spTree>
    <p:extLst>
      <p:ext uri="{BB962C8B-B14F-4D97-AF65-F5344CB8AC3E}">
        <p14:creationId xmlns:p14="http://schemas.microsoft.com/office/powerpoint/2010/main" val="1648211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4"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Contemporary philosophy</a:t>
            </a:r>
            <a:endParaRPr lang="en-US" sz="2400" b="1" i="0" u="none" strike="noStrike" kern="1200" cap="none" spc="0" baseline="0" dirty="0">
              <a:solidFill>
                <a:srgbClr val="44546A"/>
              </a:solidFill>
              <a:uFillTx/>
              <a:latin typeface="Calibri Light"/>
            </a:endParaRPr>
          </a:p>
        </p:txBody>
      </p:sp>
      <p:sp>
        <p:nvSpPr>
          <p:cNvPr id="10" name="Segnaposto piè di pagina 9">
            <a:extLst>
              <a:ext uri="{FF2B5EF4-FFF2-40B4-BE49-F238E27FC236}">
                <a16:creationId xmlns:a16="http://schemas.microsoft.com/office/drawing/2014/main" id="{DEFF982F-0667-49F2-AE89-CBC4641BB223}"/>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0F4ED7C9-A49A-414E-A722-D45DABEFB583}"/>
              </a:ext>
            </a:extLst>
          </p:cNvPr>
          <p:cNvSpPr>
            <a:spLocks noGrp="1"/>
          </p:cNvSpPr>
          <p:nvPr>
            <p:ph type="sldNum" sz="quarter" idx="8"/>
          </p:nvPr>
        </p:nvSpPr>
        <p:spPr/>
        <p:txBody>
          <a:bodyPr/>
          <a:lstStyle/>
          <a:p>
            <a:pPr lvl="0"/>
            <a:fld id="{0D5493EF-B917-4E3A-BE89-861E74E36B75}" type="slidenum">
              <a:rPr lang="it-IT" smtClean="0"/>
              <a:t>14</a:t>
            </a:fld>
            <a:endParaRPr lang="it-IT"/>
          </a:p>
        </p:txBody>
      </p:sp>
    </p:spTree>
    <p:extLst>
      <p:ext uri="{BB962C8B-B14F-4D97-AF65-F5344CB8AC3E}">
        <p14:creationId xmlns:p14="http://schemas.microsoft.com/office/powerpoint/2010/main" val="76110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Raw frequencies (by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Tabella 16">
            <a:extLst>
              <a:ext uri="{FF2B5EF4-FFF2-40B4-BE49-F238E27FC236}">
                <a16:creationId xmlns:a16="http://schemas.microsoft.com/office/drawing/2014/main" id="{97FB6BDA-B2E4-4312-B9AF-DDD2BC049439}"/>
              </a:ext>
            </a:extLst>
          </p:cNvPr>
          <p:cNvGraphicFramePr>
            <a:graphicFrameLocks noGrp="1"/>
          </p:cNvGraphicFramePr>
          <p:nvPr>
            <p:extLst>
              <p:ext uri="{D42A27DB-BD31-4B8C-83A1-F6EECF244321}">
                <p14:modId xmlns:p14="http://schemas.microsoft.com/office/powerpoint/2010/main" val="1519164310"/>
              </p:ext>
            </p:extLst>
          </p:nvPr>
        </p:nvGraphicFramePr>
        <p:xfrm>
          <a:off x="310718" y="2324625"/>
          <a:ext cx="11780668" cy="4233036"/>
        </p:xfrm>
        <a:graphic>
          <a:graphicData uri="http://schemas.openxmlformats.org/drawingml/2006/table">
            <a:tbl>
              <a:tblPr firstRow="1" bandRow="1">
                <a:tableStyleId>{7DF18680-E054-41AD-8BC1-D1AEF772440D}</a:tableStyleId>
              </a:tblPr>
              <a:tblGrid>
                <a:gridCol w="1397235">
                  <a:extLst>
                    <a:ext uri="{9D8B030D-6E8A-4147-A177-3AD203B41FA5}">
                      <a16:colId xmlns:a16="http://schemas.microsoft.com/office/drawing/2014/main" val="1402786085"/>
                    </a:ext>
                  </a:extLst>
                </a:gridCol>
                <a:gridCol w="1412099">
                  <a:extLst>
                    <a:ext uri="{9D8B030D-6E8A-4147-A177-3AD203B41FA5}">
                      <a16:colId xmlns:a16="http://schemas.microsoft.com/office/drawing/2014/main" val="123403995"/>
                    </a:ext>
                  </a:extLst>
                </a:gridCol>
                <a:gridCol w="1412099">
                  <a:extLst>
                    <a:ext uri="{9D8B030D-6E8A-4147-A177-3AD203B41FA5}">
                      <a16:colId xmlns:a16="http://schemas.microsoft.com/office/drawing/2014/main" val="598207302"/>
                    </a:ext>
                  </a:extLst>
                </a:gridCol>
                <a:gridCol w="1367505">
                  <a:extLst>
                    <a:ext uri="{9D8B030D-6E8A-4147-A177-3AD203B41FA5}">
                      <a16:colId xmlns:a16="http://schemas.microsoft.com/office/drawing/2014/main" val="1858576693"/>
                    </a:ext>
                  </a:extLst>
                </a:gridCol>
                <a:gridCol w="1605333">
                  <a:extLst>
                    <a:ext uri="{9D8B030D-6E8A-4147-A177-3AD203B41FA5}">
                      <a16:colId xmlns:a16="http://schemas.microsoft.com/office/drawing/2014/main" val="1911100615"/>
                    </a:ext>
                  </a:extLst>
                </a:gridCol>
                <a:gridCol w="1486421">
                  <a:extLst>
                    <a:ext uri="{9D8B030D-6E8A-4147-A177-3AD203B41FA5}">
                      <a16:colId xmlns:a16="http://schemas.microsoft.com/office/drawing/2014/main" val="400596556"/>
                    </a:ext>
                  </a:extLst>
                </a:gridCol>
                <a:gridCol w="1282036">
                  <a:extLst>
                    <a:ext uri="{9D8B030D-6E8A-4147-A177-3AD203B41FA5}">
                      <a16:colId xmlns:a16="http://schemas.microsoft.com/office/drawing/2014/main" val="3046706081"/>
                    </a:ext>
                  </a:extLst>
                </a:gridCol>
                <a:gridCol w="1817940">
                  <a:extLst>
                    <a:ext uri="{9D8B030D-6E8A-4147-A177-3AD203B41FA5}">
                      <a16:colId xmlns:a16="http://schemas.microsoft.com/office/drawing/2014/main" val="3437407585"/>
                    </a:ext>
                  </a:extLst>
                </a:gridCol>
              </a:tblGrid>
              <a:tr h="373394">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Aristotle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Hume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Kant</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Sosa</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Feldman</a:t>
                      </a:r>
                      <a:endParaRPr lang="it-IT" sz="1400" b="1" i="0" u="none" strike="noStrike" dirty="0">
                        <a:solidFill>
                          <a:srgbClr val="000000"/>
                        </a:solidFill>
                        <a:effectLst/>
                        <a:latin typeface="+mj-lt"/>
                      </a:endParaRPr>
                    </a:p>
                  </a:txBody>
                  <a:tcPr marL="9525" marR="9525" marT="9525" marB="0"/>
                </a:tc>
                <a:extLst>
                  <a:ext uri="{0D108BD9-81ED-4DB2-BD59-A6C34878D82A}">
                    <a16:rowId xmlns:a16="http://schemas.microsoft.com/office/drawing/2014/main" val="2170770296"/>
                  </a:ext>
                </a:extLst>
              </a:tr>
              <a:tr h="373394">
                <a:tc>
                  <a:txBody>
                    <a:bodyPr/>
                    <a:lstStyle/>
                    <a:p>
                      <a:pPr algn="l" fontAlgn="b"/>
                      <a:r>
                        <a:rPr lang="it-IT" sz="1400" b="0" u="none" strike="noStrike">
                          <a:solidFill>
                            <a:srgbClr val="000000"/>
                          </a:solidFill>
                          <a:effectLst/>
                          <a:latin typeface="+mj-lt"/>
                        </a:rPr>
                        <a:t>('may', 557)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('man', 104)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may</a:t>
                      </a:r>
                      <a:r>
                        <a:rPr lang="it-IT" sz="1400" b="0" u="none" strike="noStrike" dirty="0">
                          <a:solidFill>
                            <a:srgbClr val="000000"/>
                          </a:solidFill>
                          <a:effectLst/>
                          <a:latin typeface="+mj-lt"/>
                        </a:rPr>
                        <a:t>', 254)</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1188)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('reason', 1427)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2157)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 1026)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1229)</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005086643"/>
                  </a:ext>
                </a:extLst>
              </a:tr>
              <a:tr h="373394">
                <a:tc>
                  <a:txBody>
                    <a:bodyPr/>
                    <a:lstStyle/>
                    <a:p>
                      <a:pPr algn="l" fontAlgn="b"/>
                      <a:r>
                        <a:rPr lang="it-IT" sz="1400" b="0" u="none" strike="noStrike">
                          <a:solidFill>
                            <a:srgbClr val="000000"/>
                          </a:solidFill>
                          <a:effectLst/>
                          <a:latin typeface="+mj-lt"/>
                        </a:rPr>
                        <a:t>('knowledge', 458)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('things', 218)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932)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('experience', 1207)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('knowledge', 1903)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1025)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1093)</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481580273"/>
                  </a:ext>
                </a:extLst>
              </a:tr>
              <a:tr h="373394">
                <a:tc>
                  <a:txBody>
                    <a:bodyPr/>
                    <a:lstStyle/>
                    <a:p>
                      <a:pPr algn="l" fontAlgn="b"/>
                      <a:r>
                        <a:rPr lang="it-IT" sz="1400" b="0" u="none" strike="noStrike">
                          <a:solidFill>
                            <a:srgbClr val="000000"/>
                          </a:solidFill>
                          <a:effectLst/>
                          <a:latin typeface="+mj-lt"/>
                        </a:rPr>
                        <a:t>('would', 391)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('said', 73)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185)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('idea', 803)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1065)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1796)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955)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787)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333623825"/>
                  </a:ext>
                </a:extLst>
              </a:tr>
              <a:tr h="373394">
                <a:tc>
                  <a:txBody>
                    <a:bodyPr/>
                    <a:lstStyle/>
                    <a:p>
                      <a:pPr algn="l" fontAlgn="b"/>
                      <a:r>
                        <a:rPr lang="it-IT" sz="1400" b="0" u="none" strike="noStrike">
                          <a:solidFill>
                            <a:srgbClr val="000000"/>
                          </a:solidFill>
                          <a:effectLst/>
                          <a:latin typeface="+mj-lt"/>
                        </a:rPr>
                        <a:t>('say', 382)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('contrary', 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('body', 156)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789)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('conception', 938)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1449)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709)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('justified', 687)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232461555"/>
                  </a:ext>
                </a:extLst>
              </a:tr>
              <a:tr h="373394">
                <a:tc>
                  <a:txBody>
                    <a:bodyPr/>
                    <a:lstStyle/>
                    <a:p>
                      <a:pPr algn="l" fontAlgn="b"/>
                      <a:r>
                        <a:rPr lang="it-IT" sz="1400" b="0" u="none" strike="noStrike">
                          <a:solidFill>
                            <a:srgbClr val="000000"/>
                          </a:solidFill>
                          <a:effectLst/>
                          <a:latin typeface="+mj-lt"/>
                        </a:rPr>
                        <a:t>('man', 372)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('God', 141)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684)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('understanding', 863)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1154)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619)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('justification', 650)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1610943"/>
                  </a:ext>
                </a:extLst>
              </a:tr>
              <a:tr h="373394">
                <a:tc>
                  <a:txBody>
                    <a:bodyPr/>
                    <a:lstStyle/>
                    <a:p>
                      <a:pPr algn="l" fontAlgn="b"/>
                      <a:r>
                        <a:rPr lang="it-IT" sz="1400" b="0" u="none" strike="noStrike">
                          <a:solidFill>
                            <a:srgbClr val="000000"/>
                          </a:solidFill>
                          <a:effectLst/>
                          <a:latin typeface="+mj-lt"/>
                        </a:rPr>
                        <a:t>('know', 346)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('subject', 61)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127)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('objects', 651)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('pure', 859)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('justiﬁcation', 892)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('knows', 537)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624)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55557784"/>
                  </a:ext>
                </a:extLst>
              </a:tr>
              <a:tr h="373394">
                <a:tc>
                  <a:txBody>
                    <a:bodyPr/>
                    <a:lstStyle/>
                    <a:p>
                      <a:pPr algn="l" fontAlgn="b"/>
                      <a:r>
                        <a:rPr lang="it-IT" sz="1400" b="0" u="none" strike="noStrike">
                          <a:solidFill>
                            <a:srgbClr val="000000"/>
                          </a:solidFill>
                          <a:effectLst/>
                          <a:latin typeface="+mj-lt"/>
                        </a:rPr>
                        <a:t>('mind', 345)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('present', 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('certain', 123)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('ideas', 602)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838)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('even', 860)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536)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('Epistemology', 566)</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775461437"/>
                  </a:ext>
                </a:extLst>
              </a:tr>
              <a:tr h="373394">
                <a:tc>
                  <a:txBody>
                    <a:bodyPr/>
                    <a:lstStyle/>
                    <a:p>
                      <a:pPr algn="l" fontAlgn="b"/>
                      <a:r>
                        <a:rPr lang="it-IT" sz="1400" b="0" u="none" strike="noStrike">
                          <a:solidFill>
                            <a:srgbClr val="000000"/>
                          </a:solidFill>
                          <a:effectLst/>
                          <a:latin typeface="+mj-lt"/>
                        </a:rPr>
                        <a:t>('true', 326)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('substance', 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120)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590)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('time', 836)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848)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489)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554)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980711527"/>
                  </a:ext>
                </a:extLst>
              </a:tr>
              <a:tr h="373394">
                <a:tc>
                  <a:txBody>
                    <a:bodyPr/>
                    <a:lstStyle/>
                    <a:p>
                      <a:pPr algn="l" fontAlgn="b"/>
                      <a:r>
                        <a:rPr lang="it-IT" sz="1400" b="0" u="none" strike="noStrike">
                          <a:solidFill>
                            <a:srgbClr val="000000"/>
                          </a:solidFill>
                          <a:effectLst/>
                          <a:latin typeface="+mj-lt"/>
                        </a:rPr>
                        <a:t>('us', 324)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('species', 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('self', 115)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('upon', 553)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784)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827)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('mental', 456)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('Evidentialism', 540)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165974417"/>
                  </a:ext>
                </a:extLst>
              </a:tr>
              <a:tr h="373394">
                <a:tc>
                  <a:txBody>
                    <a:bodyPr/>
                    <a:lstStyle/>
                    <a:p>
                      <a:pPr algn="l" fontAlgn="b"/>
                      <a:r>
                        <a:rPr lang="it-IT" sz="1400" b="0" u="none" strike="noStrike">
                          <a:solidFill>
                            <a:srgbClr val="000000"/>
                          </a:solidFill>
                          <a:effectLst/>
                          <a:latin typeface="+mj-lt"/>
                        </a:rPr>
                        <a:t>('soul', 322)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109)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471)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('possible', 774)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814)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('2', 439)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Essays</a:t>
                      </a:r>
                      <a:r>
                        <a:rPr lang="it-IT" sz="1400" b="0" u="none" strike="noStrike" dirty="0">
                          <a:solidFill>
                            <a:srgbClr val="000000"/>
                          </a:solidFill>
                          <a:effectLst/>
                          <a:latin typeface="+mj-lt"/>
                        </a:rPr>
                        <a:t>', 526)</a:t>
                      </a:r>
                      <a:endParaRPr lang="it-IT" sz="14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252980668"/>
                  </a:ext>
                </a:extLst>
              </a:tr>
            </a:tbl>
          </a:graphicData>
        </a:graphic>
      </p:graphicFrame>
      <p:sp>
        <p:nvSpPr>
          <p:cNvPr id="10" name="Segnaposto piè di pagina 9">
            <a:extLst>
              <a:ext uri="{FF2B5EF4-FFF2-40B4-BE49-F238E27FC236}">
                <a16:creationId xmlns:a16="http://schemas.microsoft.com/office/drawing/2014/main" id="{FA8F21CD-B796-4496-96B5-2B9513DE51FA}"/>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EB6B64D0-9FEF-40A3-9589-9EB264D39ED6}"/>
              </a:ext>
            </a:extLst>
          </p:cNvPr>
          <p:cNvSpPr>
            <a:spLocks noGrp="1"/>
          </p:cNvSpPr>
          <p:nvPr>
            <p:ph type="sldNum" sz="quarter" idx="8"/>
          </p:nvPr>
        </p:nvSpPr>
        <p:spPr/>
        <p:txBody>
          <a:bodyPr/>
          <a:lstStyle/>
          <a:p>
            <a:pPr lvl="0"/>
            <a:fld id="{0D5493EF-B917-4E3A-BE89-861E74E36B75}" type="slidenum">
              <a:rPr lang="it-IT" smtClean="0"/>
              <a:t>15</a:t>
            </a:fld>
            <a:endParaRPr lang="it-IT"/>
          </a:p>
        </p:txBody>
      </p:sp>
    </p:spTree>
    <p:extLst>
      <p:ext uri="{BB962C8B-B14F-4D97-AF65-F5344CB8AC3E}">
        <p14:creationId xmlns:p14="http://schemas.microsoft.com/office/powerpoint/2010/main" val="236178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7025030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TF-IDF</a:t>
            </a:r>
          </a:p>
        </p:txBody>
      </p:sp>
      <p:graphicFrame>
        <p:nvGraphicFramePr>
          <p:cNvPr id="18" name="Object 3">
            <a:extLst>
              <a:ext uri="{FF2B5EF4-FFF2-40B4-BE49-F238E27FC236}">
                <a16:creationId xmlns:a16="http://schemas.microsoft.com/office/drawing/2014/main" id="{D78DFA34-7965-4C65-B7E1-35968048716D}"/>
              </a:ext>
            </a:extLst>
          </p:cNvPr>
          <p:cNvGraphicFramePr>
            <a:graphicFrameLocks noChangeAspect="1"/>
          </p:cNvGraphicFramePr>
          <p:nvPr>
            <p:extLst>
              <p:ext uri="{D42A27DB-BD31-4B8C-83A1-F6EECF244321}">
                <p14:modId xmlns:p14="http://schemas.microsoft.com/office/powerpoint/2010/main" val="2368109721"/>
              </p:ext>
            </p:extLst>
          </p:nvPr>
        </p:nvGraphicFramePr>
        <p:xfrm>
          <a:off x="2796764" y="5734652"/>
          <a:ext cx="6288088" cy="766763"/>
        </p:xfrm>
        <a:graphic>
          <a:graphicData uri="http://schemas.openxmlformats.org/presentationml/2006/ole">
            <mc:AlternateContent xmlns:mc="http://schemas.openxmlformats.org/markup-compatibility/2006">
              <mc:Choice xmlns:v="urn:schemas-microsoft-com:vml" Requires="v">
                <p:oleObj r:id="rId7" imgW="2125800" imgH="240120" progId="">
                  <p:embed/>
                </p:oleObj>
              </mc:Choice>
              <mc:Fallback>
                <p:oleObj r:id="rId7" imgW="2125800" imgH="240120" progId="">
                  <p:embed/>
                  <p:pic>
                    <p:nvPicPr>
                      <p:cNvPr id="18" name="Object 3">
                        <a:extLst>
                          <a:ext uri="{FF2B5EF4-FFF2-40B4-BE49-F238E27FC236}">
                            <a16:creationId xmlns:a16="http://schemas.microsoft.com/office/drawing/2014/main" id="{D78DFA34-7965-4C65-B7E1-3596804871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6764" y="5734652"/>
                        <a:ext cx="6288088" cy="76676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Segnaposto piè di pagina 9">
            <a:extLst>
              <a:ext uri="{FF2B5EF4-FFF2-40B4-BE49-F238E27FC236}">
                <a16:creationId xmlns:a16="http://schemas.microsoft.com/office/drawing/2014/main" id="{49A5E95A-B1A1-43A2-89B5-D09A5F5B6640}"/>
              </a:ext>
            </a:extLst>
          </p:cNvPr>
          <p:cNvSpPr>
            <a:spLocks noGrp="1"/>
          </p:cNvSpPr>
          <p:nvPr>
            <p:ph type="ftr" sz="quarter" idx="9"/>
          </p:nvPr>
        </p:nvSpPr>
        <p:spPr/>
        <p:txBody>
          <a:bodyPr/>
          <a:lstStyle/>
          <a:p>
            <a:pPr lvl="0"/>
            <a:r>
              <a:rPr lang="it-IT"/>
              <a:t>DHDK 2020/2021</a:t>
            </a:r>
          </a:p>
        </p:txBody>
      </p:sp>
      <p:sp>
        <p:nvSpPr>
          <p:cNvPr id="19" name="Segnaposto numero diapositiva 18">
            <a:extLst>
              <a:ext uri="{FF2B5EF4-FFF2-40B4-BE49-F238E27FC236}">
                <a16:creationId xmlns:a16="http://schemas.microsoft.com/office/drawing/2014/main" id="{9AF88FB9-B9B3-4B0F-8213-965EC66358FC}"/>
              </a:ext>
            </a:extLst>
          </p:cNvPr>
          <p:cNvSpPr>
            <a:spLocks noGrp="1"/>
          </p:cNvSpPr>
          <p:nvPr>
            <p:ph type="sldNum" sz="quarter" idx="8"/>
          </p:nvPr>
        </p:nvSpPr>
        <p:spPr/>
        <p:txBody>
          <a:bodyPr/>
          <a:lstStyle/>
          <a:p>
            <a:pPr lvl="0"/>
            <a:fld id="{0D5493EF-B917-4E3A-BE89-861E74E36B75}" type="slidenum">
              <a:rPr lang="it-IT" smtClean="0"/>
              <a:t>16</a:t>
            </a:fld>
            <a:endParaRPr lang="it-IT"/>
          </a:p>
        </p:txBody>
      </p:sp>
    </p:spTree>
    <p:extLst>
      <p:ext uri="{BB962C8B-B14F-4D97-AF65-F5344CB8AC3E}">
        <p14:creationId xmlns:p14="http://schemas.microsoft.com/office/powerpoint/2010/main" val="320620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TF-IDF scores (per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Tabella 12">
            <a:extLst>
              <a:ext uri="{FF2B5EF4-FFF2-40B4-BE49-F238E27FC236}">
                <a16:creationId xmlns:a16="http://schemas.microsoft.com/office/drawing/2014/main" id="{864AC39C-6904-4D02-B438-0E7B7EB83F6B}"/>
              </a:ext>
            </a:extLst>
          </p:cNvPr>
          <p:cNvGraphicFramePr>
            <a:graphicFrameLocks noGrp="1"/>
          </p:cNvGraphicFramePr>
          <p:nvPr>
            <p:extLst>
              <p:ext uri="{D42A27DB-BD31-4B8C-83A1-F6EECF244321}">
                <p14:modId xmlns:p14="http://schemas.microsoft.com/office/powerpoint/2010/main" val="4232425246"/>
              </p:ext>
            </p:extLst>
          </p:nvPr>
        </p:nvGraphicFramePr>
        <p:xfrm>
          <a:off x="317472" y="2013491"/>
          <a:ext cx="11556749" cy="4788806"/>
        </p:xfrm>
        <a:graphic>
          <a:graphicData uri="http://schemas.openxmlformats.org/drawingml/2006/table">
            <a:tbl>
              <a:tblPr firstRow="1" bandRow="1">
                <a:tableStyleId>{7DF18680-E054-41AD-8BC1-D1AEF772440D}</a:tableStyleId>
              </a:tblPr>
              <a:tblGrid>
                <a:gridCol w="1216845">
                  <a:extLst>
                    <a:ext uri="{9D8B030D-6E8A-4147-A177-3AD203B41FA5}">
                      <a16:colId xmlns:a16="http://schemas.microsoft.com/office/drawing/2014/main" val="1395925100"/>
                    </a:ext>
                  </a:extLst>
                </a:gridCol>
                <a:gridCol w="1360773">
                  <a:extLst>
                    <a:ext uri="{9D8B030D-6E8A-4147-A177-3AD203B41FA5}">
                      <a16:colId xmlns:a16="http://schemas.microsoft.com/office/drawing/2014/main" val="518725781"/>
                    </a:ext>
                  </a:extLst>
                </a:gridCol>
                <a:gridCol w="1295350">
                  <a:extLst>
                    <a:ext uri="{9D8B030D-6E8A-4147-A177-3AD203B41FA5}">
                      <a16:colId xmlns:a16="http://schemas.microsoft.com/office/drawing/2014/main" val="994863025"/>
                    </a:ext>
                  </a:extLst>
                </a:gridCol>
                <a:gridCol w="1504701">
                  <a:extLst>
                    <a:ext uri="{9D8B030D-6E8A-4147-A177-3AD203B41FA5}">
                      <a16:colId xmlns:a16="http://schemas.microsoft.com/office/drawing/2014/main" val="1889120230"/>
                    </a:ext>
                  </a:extLst>
                </a:gridCol>
                <a:gridCol w="1609373">
                  <a:extLst>
                    <a:ext uri="{9D8B030D-6E8A-4147-A177-3AD203B41FA5}">
                      <a16:colId xmlns:a16="http://schemas.microsoft.com/office/drawing/2014/main" val="4135919199"/>
                    </a:ext>
                  </a:extLst>
                </a:gridCol>
                <a:gridCol w="1403296">
                  <a:extLst>
                    <a:ext uri="{9D8B030D-6E8A-4147-A177-3AD203B41FA5}">
                      <a16:colId xmlns:a16="http://schemas.microsoft.com/office/drawing/2014/main" val="2376230644"/>
                    </a:ext>
                  </a:extLst>
                </a:gridCol>
                <a:gridCol w="1517783">
                  <a:extLst>
                    <a:ext uri="{9D8B030D-6E8A-4147-A177-3AD203B41FA5}">
                      <a16:colId xmlns:a16="http://schemas.microsoft.com/office/drawing/2014/main" val="1244490793"/>
                    </a:ext>
                  </a:extLst>
                </a:gridCol>
                <a:gridCol w="1648628">
                  <a:extLst>
                    <a:ext uri="{9D8B030D-6E8A-4147-A177-3AD203B41FA5}">
                      <a16:colId xmlns:a16="http://schemas.microsoft.com/office/drawing/2014/main" val="3454189265"/>
                    </a:ext>
                  </a:extLst>
                </a:gridCol>
              </a:tblGrid>
              <a:tr h="318502">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Aristotle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Hume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Kant</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Sosa</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Feldman</a:t>
                      </a:r>
                      <a:endParaRPr lang="it-IT" sz="1400" b="1" i="0" u="none" strike="noStrike">
                        <a:solidFill>
                          <a:srgbClr val="000000"/>
                        </a:solidFill>
                        <a:effectLst/>
                        <a:latin typeface="+mj-lt"/>
                      </a:endParaRPr>
                    </a:p>
                  </a:txBody>
                  <a:tcPr marL="8932" marR="8932" marT="8932" marB="0"/>
                </a:tc>
                <a:extLst>
                  <a:ext uri="{0D108BD9-81ED-4DB2-BD59-A6C34878D82A}">
                    <a16:rowId xmlns:a16="http://schemas.microsoft.com/office/drawing/2014/main" val="1364037671"/>
                  </a:ext>
                </a:extLst>
              </a:tr>
              <a:tr h="434313">
                <a:tc>
                  <a:txBody>
                    <a:bodyPr/>
                    <a:lstStyle/>
                    <a:p>
                      <a:pPr algn="l" fontAlgn="b"/>
                      <a:r>
                        <a:rPr lang="it-IT" sz="1400" b="0" u="none" strike="noStrike">
                          <a:solidFill>
                            <a:srgbClr val="000000"/>
                          </a:solidFill>
                          <a:effectLst/>
                          <a:latin typeface="+mj-lt"/>
                        </a:rPr>
                        <a:t>('boy', 161.593)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('contraries', 61.924)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('bloud', 95.155)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('passions', 685.924)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('empirical', 1082.871)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2552.325)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('witchcraft', 365.595)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('evidentialism', 1343.112)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8048471"/>
                  </a:ext>
                </a:extLst>
              </a:tr>
              <a:tr h="464098">
                <a:tc>
                  <a:txBody>
                    <a:bodyPr/>
                    <a:lstStyle/>
                    <a:p>
                      <a:pPr algn="l" fontAlgn="b"/>
                      <a:r>
                        <a:rPr lang="it-IT" sz="1400" b="0" u="none" strike="noStrike">
                          <a:solidFill>
                            <a:srgbClr val="000000"/>
                          </a:solidFill>
                          <a:effectLst/>
                          <a:latin typeface="+mj-lt"/>
                        </a:rPr>
                        <a:t>('friend', 104.004)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('genus', 57.16)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onely</a:t>
                      </a:r>
                      <a:r>
                        <a:rPr lang="it-IT" sz="1400" b="0" u="none" strike="noStrike" dirty="0">
                          <a:solidFill>
                            <a:srgbClr val="000000"/>
                          </a:solidFill>
                          <a:effectLst/>
                          <a:latin typeface="+mj-lt"/>
                        </a:rPr>
                        <a:t>', 92.651)</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 585.893)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 1032.061)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('justiﬁcation', 2318.776)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('conjunction', 258.606)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1269.462)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763469193"/>
                  </a:ext>
                </a:extLst>
              </a:tr>
              <a:tr h="434313">
                <a:tc>
                  <a:txBody>
                    <a:bodyPr/>
                    <a:lstStyle/>
                    <a:p>
                      <a:pPr algn="l" fontAlgn="b"/>
                      <a:r>
                        <a:rPr lang="it-IT" sz="1400" b="0" u="none" strike="noStrike">
                          <a:solidFill>
                            <a:srgbClr val="000000"/>
                          </a:solidFill>
                          <a:effectLst/>
                          <a:latin typeface="+mj-lt"/>
                        </a:rPr>
                        <a:t>('harmony',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('predicable', 44.071)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('divers', 76.059)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('betwixt', 546.901)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('transcendental', 927.267)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2279.961)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224.874)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('akademia', 1257.047)</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7996641"/>
                  </a:ext>
                </a:extLst>
              </a:tr>
              <a:tr h="434313">
                <a:tc>
                  <a:txBody>
                    <a:bodyPr/>
                    <a:lstStyle/>
                    <a:p>
                      <a:pPr algn="l" fontAlgn="b"/>
                      <a:r>
                        <a:rPr lang="it-IT" sz="1400" b="0" u="none" strike="noStrike">
                          <a:solidFill>
                            <a:srgbClr val="000000"/>
                          </a:solidFill>
                          <a:effectLst/>
                          <a:latin typeface="+mj-lt"/>
                        </a:rPr>
                        <a:t>('wisdom',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('privatives', 32.553)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('nerves', 72.437)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('imagination', 532.671)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('synthetical', 633.781)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('justiﬁed', 1560.04)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('entails', 215.501)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1184.489)</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52819416"/>
                  </a:ext>
                </a:extLst>
              </a:tr>
              <a:tr h="434313">
                <a:tc>
                  <a:txBody>
                    <a:bodyPr/>
                    <a:lstStyle/>
                    <a:p>
                      <a:pPr algn="l" fontAlgn="b"/>
                      <a:r>
                        <a:rPr lang="it-IT" sz="1400" b="0" u="none" strike="noStrike">
                          <a:solidFill>
                            <a:srgbClr val="000000"/>
                          </a:solidFill>
                          <a:effectLst/>
                          <a:latin typeface="+mj-lt"/>
                        </a:rPr>
                        <a:t>('replied', 96.855)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('correlatives', 30.049)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('beleeve', 70.114)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('hatred', 418.181)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('sensuous', 579.217)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1176.55)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('tetralogue', 187.806)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1132.805)</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782485673"/>
                  </a:ext>
                </a:extLst>
              </a:tr>
              <a:tr h="464098">
                <a:tc>
                  <a:txBody>
                    <a:bodyPr/>
                    <a:lstStyle/>
                    <a:p>
                      <a:pPr algn="l" fontAlgn="b"/>
                      <a:r>
                        <a:rPr lang="it-IT" sz="1400" b="0" u="none" strike="noStrike">
                          <a:solidFill>
                            <a:srgbClr val="000000"/>
                          </a:solidFill>
                          <a:effectLst/>
                          <a:latin typeface="+mj-lt"/>
                        </a:rPr>
                        <a:t>('immortality', 85.74)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('positives', 27.282)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('hath', 57.95)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('pride', 347.15)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('synthesis', 468.397)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921.763)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 186.526)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1110.1)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578566862"/>
                  </a:ext>
                </a:extLst>
              </a:tr>
              <a:tr h="464098">
                <a:tc>
                  <a:txBody>
                    <a:bodyPr/>
                    <a:lstStyle/>
                    <a:p>
                      <a:pPr algn="l" fontAlgn="b"/>
                      <a:r>
                        <a:rPr lang="it-IT" sz="1400" b="0" u="none" strike="noStrike">
                          <a:solidFill>
                            <a:srgbClr val="000000"/>
                          </a:solidFill>
                          <a:effectLst/>
                          <a:latin typeface="+mj-lt"/>
                        </a:rPr>
                        <a:t>('dialogue', 83.303)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('similarly', 26.704)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('etext', 56.139)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('humility', 257.221)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('sensibility', 379.849)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('foundationalism', 898.221)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172.038)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988.042)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10461124"/>
                  </a:ext>
                </a:extLst>
              </a:tr>
              <a:tr h="434313">
                <a:tc>
                  <a:txBody>
                    <a:bodyPr/>
                    <a:lstStyle/>
                    <a:p>
                      <a:pPr algn="l" fontAlgn="b"/>
                      <a:r>
                        <a:rPr lang="it-IT" sz="1400" b="0" u="none" strike="noStrike">
                          <a:solidFill>
                            <a:srgbClr val="000000"/>
                          </a:solidFill>
                          <a:effectLst/>
                          <a:latin typeface="+mj-lt"/>
                        </a:rPr>
                        <a:t>('republic', 80.977)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('relatives', 25.183)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('minde', 52.586)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('sentiments', 252.458)</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('judgement', 342.962)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757.546)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('fitch', 167.773)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('essays', 743.491)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4009579837"/>
                  </a:ext>
                </a:extLst>
              </a:tr>
              <a:tr h="464098">
                <a:tc>
                  <a:txBody>
                    <a:bodyPr/>
                    <a:lstStyle/>
                    <a:p>
                      <a:pPr algn="l" fontAlgn="b"/>
                      <a:r>
                        <a:rPr lang="it-IT" sz="1400" b="0" u="none" strike="noStrike">
                          <a:solidFill>
                            <a:srgbClr val="000000"/>
                          </a:solidFill>
                          <a:effectLst/>
                          <a:latin typeface="+mj-lt"/>
                        </a:rPr>
                        <a:t>('divine', 77.301)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('differentiae', 25.041)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('therein', 49.221)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('sympathy', 242.931)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('unconditioned', 330.538)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673.666)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('counterfactual', 166.606)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('smith', 487.14)</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37583718"/>
                  </a:ext>
                </a:extLst>
              </a:tr>
              <a:tr h="434313">
                <a:tc>
                  <a:txBody>
                    <a:bodyPr/>
                    <a:lstStyle/>
                    <a:p>
                      <a:pPr algn="l" fontAlgn="b"/>
                      <a:r>
                        <a:rPr lang="it-IT" sz="1400" b="0" u="none" strike="noStrike">
                          <a:solidFill>
                            <a:srgbClr val="000000"/>
                          </a:solidFill>
                          <a:effectLst/>
                          <a:latin typeface="+mj-lt"/>
                        </a:rPr>
                        <a:t>('crito', 67.156)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 22.229)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corporeal</a:t>
                      </a:r>
                      <a:r>
                        <a:rPr lang="it-IT" sz="1400" b="0" u="none" strike="noStrike" dirty="0">
                          <a:solidFill>
                            <a:srgbClr val="000000"/>
                          </a:solidFill>
                          <a:effectLst/>
                          <a:latin typeface="+mj-lt"/>
                        </a:rPr>
                        <a:t>', 47.634)</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esteem</a:t>
                      </a:r>
                      <a:r>
                        <a:rPr lang="it-IT" sz="1400" b="0" u="none" strike="noStrike" dirty="0">
                          <a:solidFill>
                            <a:srgbClr val="000000"/>
                          </a:solidFill>
                          <a:effectLst/>
                          <a:latin typeface="+mj-lt"/>
                        </a:rPr>
                        <a:t>', 239.242)</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('cognitions', 312.693)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('perceptual', 603.04)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('factive', 165.79)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('251', 472.653)</a:t>
                      </a:r>
                      <a:endParaRPr lang="it-IT" sz="1400" b="0" i="0" u="none" strike="noStrike" dirty="0">
                        <a:solidFill>
                          <a:srgbClr val="000000"/>
                        </a:solidFill>
                        <a:effectLst/>
                        <a:latin typeface="+mj-lt"/>
                      </a:endParaRPr>
                    </a:p>
                  </a:txBody>
                  <a:tcPr marL="8932" marR="8932" marT="8932" marB="0" anchor="b"/>
                </a:tc>
                <a:extLst>
                  <a:ext uri="{0D108BD9-81ED-4DB2-BD59-A6C34878D82A}">
                    <a16:rowId xmlns:a16="http://schemas.microsoft.com/office/drawing/2014/main" val="396622960"/>
                  </a:ext>
                </a:extLst>
              </a:tr>
            </a:tbl>
          </a:graphicData>
        </a:graphic>
      </p:graphicFrame>
      <p:sp>
        <p:nvSpPr>
          <p:cNvPr id="10" name="Segnaposto piè di pagina 9">
            <a:extLst>
              <a:ext uri="{FF2B5EF4-FFF2-40B4-BE49-F238E27FC236}">
                <a16:creationId xmlns:a16="http://schemas.microsoft.com/office/drawing/2014/main" id="{C50AC577-74B1-40EA-A0F0-50A57D68E06C}"/>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F53F3959-1C61-4604-87CC-ABE77E6A3533}"/>
              </a:ext>
            </a:extLst>
          </p:cNvPr>
          <p:cNvSpPr>
            <a:spLocks noGrp="1"/>
          </p:cNvSpPr>
          <p:nvPr>
            <p:ph type="sldNum" sz="quarter" idx="8"/>
          </p:nvPr>
        </p:nvSpPr>
        <p:spPr/>
        <p:txBody>
          <a:bodyPr/>
          <a:lstStyle/>
          <a:p>
            <a:pPr lvl="0"/>
            <a:fld id="{0D5493EF-B917-4E3A-BE89-861E74E36B75}" type="slidenum">
              <a:rPr lang="it-IT" smtClean="0"/>
              <a:t>17</a:t>
            </a:fld>
            <a:endParaRPr lang="it-IT"/>
          </a:p>
        </p:txBody>
      </p:sp>
    </p:spTree>
    <p:extLst>
      <p:ext uri="{BB962C8B-B14F-4D97-AF65-F5344CB8AC3E}">
        <p14:creationId xmlns:p14="http://schemas.microsoft.com/office/powerpoint/2010/main" val="149337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1467127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Topic Modelling</a:t>
            </a:r>
          </a:p>
        </p:txBody>
      </p:sp>
      <p:pic>
        <p:nvPicPr>
          <p:cNvPr id="19" name="Immagine 18">
            <a:extLst>
              <a:ext uri="{FF2B5EF4-FFF2-40B4-BE49-F238E27FC236}">
                <a16:creationId xmlns:a16="http://schemas.microsoft.com/office/drawing/2014/main" id="{5183B366-5B0D-4B6C-B803-973C87A5FA29}"/>
              </a:ext>
            </a:extLst>
          </p:cNvPr>
          <p:cNvPicPr>
            <a:picLocks noChangeAspect="1"/>
          </p:cNvPicPr>
          <p:nvPr/>
        </p:nvPicPr>
        <p:blipFill>
          <a:blip r:embed="rId7"/>
          <a:stretch>
            <a:fillRect/>
          </a:stretch>
        </p:blipFill>
        <p:spPr>
          <a:xfrm>
            <a:off x="3899819" y="5603968"/>
            <a:ext cx="4392055" cy="1117413"/>
          </a:xfrm>
          <a:prstGeom prst="rect">
            <a:avLst/>
          </a:prstGeom>
        </p:spPr>
      </p:pic>
      <p:sp>
        <p:nvSpPr>
          <p:cNvPr id="10" name="Segnaposto piè di pagina 9">
            <a:extLst>
              <a:ext uri="{FF2B5EF4-FFF2-40B4-BE49-F238E27FC236}">
                <a16:creationId xmlns:a16="http://schemas.microsoft.com/office/drawing/2014/main" id="{730FB2A4-8A6C-444E-BD5F-16C1EB1156A3}"/>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81B27275-34A7-4361-92EE-E124E6E42AA9}"/>
              </a:ext>
            </a:extLst>
          </p:cNvPr>
          <p:cNvSpPr>
            <a:spLocks noGrp="1"/>
          </p:cNvSpPr>
          <p:nvPr>
            <p:ph type="sldNum" sz="quarter" idx="8"/>
          </p:nvPr>
        </p:nvSpPr>
        <p:spPr/>
        <p:txBody>
          <a:bodyPr/>
          <a:lstStyle/>
          <a:p>
            <a:pPr lvl="0"/>
            <a:fld id="{0D5493EF-B917-4E3A-BE89-861E74E36B75}" type="slidenum">
              <a:rPr lang="it-IT" smtClean="0"/>
              <a:t>18</a:t>
            </a:fld>
            <a:endParaRPr lang="it-IT"/>
          </a:p>
        </p:txBody>
      </p:sp>
    </p:spTree>
    <p:extLst>
      <p:ext uri="{BB962C8B-B14F-4D97-AF65-F5344CB8AC3E}">
        <p14:creationId xmlns:p14="http://schemas.microsoft.com/office/powerpoint/2010/main" val="200461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282874024"/>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Topic Modelling</a:t>
            </a:r>
            <a:endParaRPr lang="en-US" sz="3600" b="1" i="0" u="none" strike="noStrike" kern="1200" cap="none" spc="0" baseline="0" dirty="0">
              <a:solidFill>
                <a:srgbClr val="44546A"/>
              </a:solidFill>
              <a:uFillTx/>
              <a:latin typeface="Calibri Light"/>
            </a:endParaRPr>
          </a:p>
        </p:txBody>
      </p:sp>
      <p:sp>
        <p:nvSpPr>
          <p:cNvPr id="10" name="Segnaposto piè di pagina 9">
            <a:extLst>
              <a:ext uri="{FF2B5EF4-FFF2-40B4-BE49-F238E27FC236}">
                <a16:creationId xmlns:a16="http://schemas.microsoft.com/office/drawing/2014/main" id="{54E83F69-ED21-49E8-8C16-E18AEE043751}"/>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6498058F-47E7-42B6-9DE0-3D445895C014}"/>
              </a:ext>
            </a:extLst>
          </p:cNvPr>
          <p:cNvSpPr>
            <a:spLocks noGrp="1"/>
          </p:cNvSpPr>
          <p:nvPr>
            <p:ph type="sldNum" sz="quarter" idx="8"/>
          </p:nvPr>
        </p:nvSpPr>
        <p:spPr/>
        <p:txBody>
          <a:bodyPr/>
          <a:lstStyle/>
          <a:p>
            <a:pPr lvl="0"/>
            <a:fld id="{0D5493EF-B917-4E3A-BE89-861E74E36B75}" type="slidenum">
              <a:rPr lang="it-IT" smtClean="0"/>
              <a:t>19</a:t>
            </a:fld>
            <a:endParaRPr lang="it-IT"/>
          </a:p>
        </p:txBody>
      </p:sp>
    </p:spTree>
    <p:extLst>
      <p:ext uri="{BB962C8B-B14F-4D97-AF65-F5344CB8AC3E}">
        <p14:creationId xmlns:p14="http://schemas.microsoft.com/office/powerpoint/2010/main" val="283361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5629969-B167-4945-9904-492DD3614FB0}"/>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97C88C19-8F14-445F-8167-74D0939CACAC}"/>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52560335-02FD-48EF-96C5-9C9B2FCA669D}"/>
              </a:ext>
            </a:extLst>
          </p:cNvPr>
          <p:cNvGrpSpPr/>
          <p:nvPr/>
        </p:nvGrpSpPr>
        <p:grpSpPr>
          <a:xfrm>
            <a:off x="-18232" y="-8165"/>
            <a:ext cx="3600000" cy="2160000"/>
            <a:chOff x="-18233" y="-8165"/>
            <a:chExt cx="4834067" cy="2488146"/>
          </a:xfrm>
        </p:grpSpPr>
        <p:sp>
          <p:nvSpPr>
            <p:cNvPr id="5" name="Freeform: Shape 12">
              <a:extLst>
                <a:ext uri="{FF2B5EF4-FFF2-40B4-BE49-F238E27FC236}">
                  <a16:creationId xmlns:a16="http://schemas.microsoft.com/office/drawing/2014/main" id="{C7226A32-9F96-4220-92CF-5F74B7DF400F}"/>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CFFDF7D9-C249-44D3-9F42-8F4FC3A447D0}"/>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C4BF50F3-B606-4FDB-9218-435EDE27AC8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96B4A84B-58D0-47E9-B1AE-F3172EE7CDFE}"/>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5990FD0F-38C8-4096-962E-0E34E11061BC}"/>
              </a:ext>
            </a:extLst>
          </p:cNvPr>
          <p:cNvSpPr txBox="1">
            <a:spLocks noGrp="1"/>
          </p:cNvSpPr>
          <p:nvPr>
            <p:ph type="title"/>
          </p:nvPr>
        </p:nvSpPr>
        <p:spPr>
          <a:xfrm>
            <a:off x="3027925" y="991264"/>
            <a:ext cx="5754694" cy="1837349"/>
          </a:xfrm>
        </p:spPr>
        <p:txBody>
          <a:bodyPr anchorCtr="1"/>
          <a:lstStyle/>
          <a:p>
            <a:pPr lvl="0" algn="ctr"/>
            <a:r>
              <a:rPr lang="en-GB" sz="3600" b="1" dirty="0">
                <a:solidFill>
                  <a:srgbClr val="44546A"/>
                </a:solidFill>
                <a:latin typeface="+mn-lt"/>
              </a:rPr>
              <a:t>Contents</a:t>
            </a:r>
          </a:p>
        </p:txBody>
      </p:sp>
      <p:grpSp>
        <p:nvGrpSpPr>
          <p:cNvPr id="10" name="Segnaposto contenuto 3">
            <a:extLst>
              <a:ext uri="{FF2B5EF4-FFF2-40B4-BE49-F238E27FC236}">
                <a16:creationId xmlns:a16="http://schemas.microsoft.com/office/drawing/2014/main" id="{BEBA5F8E-08AD-4BA5-A758-C9D72901212F}"/>
              </a:ext>
            </a:extLst>
          </p:cNvPr>
          <p:cNvGrpSpPr/>
          <p:nvPr/>
        </p:nvGrpSpPr>
        <p:grpSpPr>
          <a:xfrm>
            <a:off x="63962" y="2075368"/>
            <a:ext cx="9603708" cy="4182321"/>
            <a:chOff x="303772" y="2555830"/>
            <a:chExt cx="8426973" cy="3277877"/>
          </a:xfrm>
        </p:grpSpPr>
        <p:sp>
          <p:nvSpPr>
            <p:cNvPr id="11" name="Figura a mano libera: forma 10">
              <a:extLst>
                <a:ext uri="{FF2B5EF4-FFF2-40B4-BE49-F238E27FC236}">
                  <a16:creationId xmlns:a16="http://schemas.microsoft.com/office/drawing/2014/main" id="{CCE1D669-65B3-4219-9F64-1701BDE4B013}"/>
                </a:ext>
              </a:extLst>
            </p:cNvPr>
            <p:cNvSpPr/>
            <p:nvPr/>
          </p:nvSpPr>
          <p:spPr>
            <a:xfrm>
              <a:off x="303772" y="2555830"/>
              <a:ext cx="3277877" cy="3277877"/>
            </a:xfrm>
            <a:custGeom>
              <a:avLst>
                <a:gd name="f13" fmla="val 225"/>
                <a:gd name="f14" fmla="val 315"/>
                <a:gd name="f15" fmla="val 659"/>
              </a:avLst>
              <a:gdLst>
                <a:gd name="f3" fmla="val 10800000"/>
                <a:gd name="f4" fmla="val 5400000"/>
                <a:gd name="f5" fmla="val 16200000"/>
                <a:gd name="f6" fmla="val 180"/>
                <a:gd name="f7" fmla="val w"/>
                <a:gd name="f8" fmla="val h"/>
                <a:gd name="f9" fmla="val ss"/>
                <a:gd name="f10" fmla="val 0"/>
                <a:gd name="f11" fmla="*/ 5419351 1 1725033"/>
                <a:gd name="f12" fmla="+- 0 0 1"/>
                <a:gd name="f13" fmla="val 225"/>
                <a:gd name="f14" fmla="val 315"/>
                <a:gd name="f15" fmla="val 659"/>
                <a:gd name="f16" fmla="+- 0 0 -315"/>
                <a:gd name="f17" fmla="+- 0 0 -225"/>
                <a:gd name="f18" fmla="+- 0 0 -270"/>
                <a:gd name="f19" fmla="abs f7"/>
                <a:gd name="f20" fmla="abs f8"/>
                <a:gd name="f21" fmla="abs f9"/>
                <a:gd name="f22" fmla="val f10"/>
                <a:gd name="f23" fmla="val f15"/>
                <a:gd name="f24" fmla="+- 0 0 f13"/>
                <a:gd name="f25" fmla="+- 0 0 f14"/>
                <a:gd name="f26" fmla="*/ f16 f3 1"/>
                <a:gd name="f27" fmla="*/ f17 f3 1"/>
                <a:gd name="f28" fmla="*/ f18 f3 1"/>
                <a:gd name="f29" fmla="?: f19 f7 1"/>
                <a:gd name="f30" fmla="?: f20 f8 1"/>
                <a:gd name="f31" fmla="?: f21 f9 1"/>
                <a:gd name="f32" fmla="*/ f24 f3 1"/>
                <a:gd name="f33" fmla="*/ f25 f3 1"/>
                <a:gd name="f34" fmla="*/ f26 1 f6"/>
                <a:gd name="f35" fmla="*/ f27 1 f6"/>
                <a:gd name="f36" fmla="*/ f28 1 f6"/>
                <a:gd name="f37" fmla="*/ f29 1 21600"/>
                <a:gd name="f38" fmla="*/ f30 1 21600"/>
                <a:gd name="f39" fmla="*/ 21600 f29 1"/>
                <a:gd name="f40" fmla="*/ 21600 f30 1"/>
                <a:gd name="f41" fmla="*/ f32 1 f6"/>
                <a:gd name="f42" fmla="*/ f33 1 f6"/>
                <a:gd name="f43" fmla="+- f34 0 f4"/>
                <a:gd name="f44" fmla="+- f35 0 f4"/>
                <a:gd name="f45" fmla="+- f36 0 f4"/>
                <a:gd name="f46" fmla="min f38 f37"/>
                <a:gd name="f47" fmla="*/ f39 1 f31"/>
                <a:gd name="f48" fmla="*/ f40 1 f31"/>
                <a:gd name="f49" fmla="+- f41 0 f4"/>
                <a:gd name="f50" fmla="+- f42 0 f4"/>
                <a:gd name="f51" fmla="val f47"/>
                <a:gd name="f52" fmla="val f48"/>
                <a:gd name="f53" fmla="+- 0 0 f49"/>
                <a:gd name="f54" fmla="+- 0 0 f50"/>
                <a:gd name="f55" fmla="+- f52 0 f22"/>
                <a:gd name="f56" fmla="+- f51 0 f22"/>
                <a:gd name="f57" fmla="val f53"/>
                <a:gd name="f58" fmla="val f54"/>
                <a:gd name="f59" fmla="*/ f55 1 2"/>
                <a:gd name="f60" fmla="*/ f56 1 2"/>
                <a:gd name="f61" fmla="min f56 f55"/>
                <a:gd name="f62" fmla="+- f58 0 f57"/>
                <a:gd name="f63" fmla="+- f57 f4 0"/>
                <a:gd name="f64" fmla="+- f58 f4 0"/>
                <a:gd name="f65" fmla="+- 21600000 0 f57"/>
                <a:gd name="f66" fmla="+- f4 0 f57"/>
                <a:gd name="f67" fmla="+- 27000000 0 f57"/>
                <a:gd name="f68" fmla="+- f3 0 f57"/>
                <a:gd name="f69" fmla="+- 32400000 0 f57"/>
                <a:gd name="f70" fmla="+- f5 0 f57"/>
                <a:gd name="f71" fmla="+- 37800000 0 f57"/>
                <a:gd name="f72" fmla="+- f22 f59 0"/>
                <a:gd name="f73" fmla="+- f22 f60 0"/>
                <a:gd name="f74" fmla="+- f62 21600000 0"/>
                <a:gd name="f75" fmla="*/ f63 f11 1"/>
                <a:gd name="f76" fmla="*/ f64 f11 1"/>
                <a:gd name="f77" fmla="*/ f61 f23 1"/>
                <a:gd name="f78" fmla="?: f66 f66 f67"/>
                <a:gd name="f79" fmla="?: f68 f68 f69"/>
                <a:gd name="f80" fmla="?: f70 f70 f71"/>
                <a:gd name="f81" fmla="*/ f60 f46 1"/>
                <a:gd name="f82" fmla="*/ f59 f46 1"/>
                <a:gd name="f83" fmla="?: f62 f62 f74"/>
                <a:gd name="f84" fmla="*/ f75 1 f3"/>
                <a:gd name="f85" fmla="*/ f76 1 f3"/>
                <a:gd name="f86" fmla="*/ f77 1 100000"/>
                <a:gd name="f87" fmla="*/ f73 f46 1"/>
                <a:gd name="f88" fmla="*/ f72 f46 1"/>
                <a:gd name="f89" fmla="+- 0 0 f83"/>
                <a:gd name="f90" fmla="+- 0 0 f84"/>
                <a:gd name="f91" fmla="+- 0 0 f85"/>
                <a:gd name="f92" fmla="+- f60 0 f86"/>
                <a:gd name="f93" fmla="+- f59 0 f86"/>
                <a:gd name="f94" fmla="+- f83 0 f65"/>
                <a:gd name="f95" fmla="+- f83 0 f78"/>
                <a:gd name="f96" fmla="+- f83 0 f79"/>
                <a:gd name="f97" fmla="+- f83 0 f80"/>
                <a:gd name="f98" fmla="+- 0 0 f90"/>
                <a:gd name="f99" fmla="+- 0 0 f91"/>
                <a:gd name="f100" fmla="*/ f92 f46 1"/>
                <a:gd name="f101" fmla="*/ f93 f46 1"/>
                <a:gd name="f102" fmla="*/ f98 f3 1"/>
                <a:gd name="f103" fmla="*/ f99 f3 1"/>
                <a:gd name="f104" fmla="*/ f102 1 f11"/>
                <a:gd name="f105" fmla="*/ f103 1 f11"/>
                <a:gd name="f106" fmla="+- f104 0 f4"/>
                <a:gd name="f107" fmla="+- f105 0 f4"/>
                <a:gd name="f108" fmla="sin 1 f106"/>
                <a:gd name="f109" fmla="cos 1 f106"/>
                <a:gd name="f110" fmla="sin 1 f107"/>
                <a:gd name="f111" fmla="cos 1 f107"/>
                <a:gd name="f112" fmla="+- 0 0 f108"/>
                <a:gd name="f113" fmla="+- 0 0 f109"/>
                <a:gd name="f114" fmla="+- 0 0 f110"/>
                <a:gd name="f115" fmla="+- 0 0 f111"/>
                <a:gd name="f116" fmla="+- 0 0 f112"/>
                <a:gd name="f117" fmla="+- 0 0 f113"/>
                <a:gd name="f118" fmla="+- 0 0 f114"/>
                <a:gd name="f119" fmla="+- 0 0 f115"/>
                <a:gd name="f120" fmla="*/ f116 f60 1"/>
                <a:gd name="f121" fmla="*/ f117 f59 1"/>
                <a:gd name="f122" fmla="*/ f118 f60 1"/>
                <a:gd name="f123" fmla="*/ f119 f59 1"/>
                <a:gd name="f124" fmla="*/ f118 f92 1"/>
                <a:gd name="f125" fmla="*/ f119 f93 1"/>
                <a:gd name="f126" fmla="*/ f116 f92 1"/>
                <a:gd name="f127" fmla="*/ f117 f93 1"/>
                <a:gd name="f128" fmla="+- 0 0 f121"/>
                <a:gd name="f129" fmla="+- 0 0 f120"/>
                <a:gd name="f130" fmla="+- 0 0 f123"/>
                <a:gd name="f131" fmla="+- 0 0 f122"/>
                <a:gd name="f132" fmla="+- 0 0 f125"/>
                <a:gd name="f133" fmla="+- 0 0 f124"/>
                <a:gd name="f134" fmla="+- 0 0 f127"/>
                <a:gd name="f135" fmla="+- 0 0 f126"/>
                <a:gd name="f136" fmla="+- 0 0 f128"/>
                <a:gd name="f137" fmla="+- 0 0 f129"/>
                <a:gd name="f138" fmla="+- 0 0 f130"/>
                <a:gd name="f139" fmla="+- 0 0 f131"/>
                <a:gd name="f140" fmla="+- 0 0 f132"/>
                <a:gd name="f141" fmla="+- 0 0 f133"/>
                <a:gd name="f142" fmla="+- 0 0 f134"/>
                <a:gd name="f143" fmla="+- 0 0 f135"/>
                <a:gd name="f144" fmla="at2 f136 f137"/>
                <a:gd name="f145" fmla="at2 f138 f139"/>
                <a:gd name="f146" fmla="at2 f140 f141"/>
                <a:gd name="f147" fmla="at2 f142 f143"/>
                <a:gd name="f148" fmla="+- f144 f4 0"/>
                <a:gd name="f149" fmla="+- f145 f4 0"/>
                <a:gd name="f150" fmla="+- f146 f4 0"/>
                <a:gd name="f151" fmla="+- f147 f4 0"/>
                <a:gd name="f152" fmla="*/ f148 f11 1"/>
                <a:gd name="f153" fmla="*/ f149 f11 1"/>
                <a:gd name="f154" fmla="*/ f150 f11 1"/>
                <a:gd name="f155" fmla="*/ f151 f11 1"/>
                <a:gd name="f156" fmla="*/ f152 1 f3"/>
                <a:gd name="f157" fmla="*/ f153 1 f3"/>
                <a:gd name="f158" fmla="*/ f154 1 f3"/>
                <a:gd name="f159" fmla="*/ f155 1 f3"/>
                <a:gd name="f160" fmla="+- 0 0 f156"/>
                <a:gd name="f161" fmla="+- 0 0 f157"/>
                <a:gd name="f162" fmla="+- 0 0 f158"/>
                <a:gd name="f163" fmla="+- 0 0 f159"/>
                <a:gd name="f164" fmla="val f160"/>
                <a:gd name="f165" fmla="val f161"/>
                <a:gd name="f166" fmla="val f162"/>
                <a:gd name="f167" fmla="val f163"/>
                <a:gd name="f168" fmla="+- 0 0 f164"/>
                <a:gd name="f169" fmla="+- 0 0 f165"/>
                <a:gd name="f170" fmla="+- 0 0 f166"/>
                <a:gd name="f171" fmla="+- 0 0 f167"/>
                <a:gd name="f172" fmla="*/ f168 f3 1"/>
                <a:gd name="f173" fmla="*/ f169 f3 1"/>
                <a:gd name="f174" fmla="*/ f170 f3 1"/>
                <a:gd name="f175" fmla="*/ f171 f3 1"/>
                <a:gd name="f176" fmla="*/ f172 1 f11"/>
                <a:gd name="f177" fmla="*/ f173 1 f11"/>
                <a:gd name="f178" fmla="*/ f174 1 f11"/>
                <a:gd name="f179" fmla="*/ f175 1 f11"/>
                <a:gd name="f180" fmla="+- f176 0 f4"/>
                <a:gd name="f181" fmla="+- f177 0 f4"/>
                <a:gd name="f182" fmla="+- f178 0 f4"/>
                <a:gd name="f183" fmla="+- f179 0 f4"/>
                <a:gd name="f184" fmla="cos 1 f180"/>
                <a:gd name="f185" fmla="sin 1 f180"/>
                <a:gd name="f186" fmla="cos 1 f181"/>
                <a:gd name="f187" fmla="sin 1 f181"/>
                <a:gd name="f188" fmla="cos 1 f182"/>
                <a:gd name="f189" fmla="sin 1 f182"/>
                <a:gd name="f190" fmla="cos 1 f183"/>
                <a:gd name="f191" fmla="sin 1 f183"/>
                <a:gd name="f192" fmla="+- 0 0 f184"/>
                <a:gd name="f193" fmla="+- 0 0 f185"/>
                <a:gd name="f194" fmla="+- 0 0 f186"/>
                <a:gd name="f195" fmla="+- 0 0 f187"/>
                <a:gd name="f196" fmla="+- 0 0 f188"/>
                <a:gd name="f197" fmla="+- 0 0 f189"/>
                <a:gd name="f198" fmla="+- 0 0 f190"/>
                <a:gd name="f199" fmla="+- 0 0 f191"/>
                <a:gd name="f200" fmla="*/ f12 f192 1"/>
                <a:gd name="f201" fmla="*/ f12 f193 1"/>
                <a:gd name="f202" fmla="*/ f12 f194 1"/>
                <a:gd name="f203" fmla="*/ f12 f195 1"/>
                <a:gd name="f204" fmla="*/ f12 f196 1"/>
                <a:gd name="f205" fmla="*/ f12 f197 1"/>
                <a:gd name="f206" fmla="*/ f12 f198 1"/>
                <a:gd name="f207" fmla="*/ f12 f199 1"/>
                <a:gd name="f208" fmla="*/ f200 f60 1"/>
                <a:gd name="f209" fmla="*/ f201 f59 1"/>
                <a:gd name="f210" fmla="*/ f202 f60 1"/>
                <a:gd name="f211" fmla="*/ f203 f59 1"/>
                <a:gd name="f212" fmla="*/ f204 f92 1"/>
                <a:gd name="f213" fmla="*/ f205 f93 1"/>
                <a:gd name="f214" fmla="*/ f206 f92 1"/>
                <a:gd name="f215" fmla="*/ f207 f93 1"/>
                <a:gd name="f216" fmla="+- f73 f208 0"/>
                <a:gd name="f217" fmla="+- f72 f209 0"/>
                <a:gd name="f218" fmla="+- f73 f210 0"/>
                <a:gd name="f219" fmla="+- f72 f211 0"/>
                <a:gd name="f220" fmla="+- f73 f212 0"/>
                <a:gd name="f221" fmla="+- f72 f213 0"/>
                <a:gd name="f222" fmla="+- f73 f214 0"/>
                <a:gd name="f223" fmla="+- f72 f215 0"/>
                <a:gd name="f224" fmla="max f216 f220"/>
                <a:gd name="f225" fmla="max f218 f222"/>
                <a:gd name="f226" fmla="max f217 f221"/>
                <a:gd name="f227" fmla="max f219 f223"/>
                <a:gd name="f228" fmla="min f216 f220"/>
                <a:gd name="f229" fmla="min f218 f222"/>
                <a:gd name="f230" fmla="min f217 f221"/>
                <a:gd name="f231" fmla="min f219 f223"/>
                <a:gd name="f232" fmla="+- f216 f222 0"/>
                <a:gd name="f233" fmla="+- f217 f223 0"/>
                <a:gd name="f234" fmla="+- f218 f220 0"/>
                <a:gd name="f235" fmla="+- f219 f221 0"/>
                <a:gd name="f236" fmla="*/ f216 f46 1"/>
                <a:gd name="f237" fmla="*/ f217 f46 1"/>
                <a:gd name="f238" fmla="*/ f220 f46 1"/>
                <a:gd name="f239" fmla="*/ f221 f46 1"/>
                <a:gd name="f240" fmla="max f224 f225"/>
                <a:gd name="f241" fmla="max f226 f227"/>
                <a:gd name="f242" fmla="min f228 f229"/>
                <a:gd name="f243" fmla="min f230 f231"/>
                <a:gd name="f244" fmla="*/ f232 1 2"/>
                <a:gd name="f245" fmla="*/ f233 1 2"/>
                <a:gd name="f246" fmla="*/ f234 1 2"/>
                <a:gd name="f247" fmla="*/ f235 1 2"/>
                <a:gd name="f248" fmla="?: f94 f51 f240"/>
                <a:gd name="f249" fmla="?: f95 f52 f241"/>
                <a:gd name="f250" fmla="?: f96 f22 f242"/>
                <a:gd name="f251" fmla="?: f97 f22 f243"/>
                <a:gd name="f252" fmla="*/ f244 f46 1"/>
                <a:gd name="f253" fmla="*/ f245 f46 1"/>
                <a:gd name="f254" fmla="*/ f246 f46 1"/>
                <a:gd name="f255" fmla="*/ f247 f46 1"/>
                <a:gd name="f256" fmla="*/ f250 f46 1"/>
                <a:gd name="f257" fmla="*/ f251 f46 1"/>
                <a:gd name="f258" fmla="*/ f248 f46 1"/>
                <a:gd name="f259" fmla="*/ f249 f46 1"/>
              </a:gdLst>
              <a:ahLst/>
              <a:cxnLst>
                <a:cxn ang="3cd4">
                  <a:pos x="hc" y="t"/>
                </a:cxn>
                <a:cxn ang="0">
                  <a:pos x="r" y="vc"/>
                </a:cxn>
                <a:cxn ang="cd4">
                  <a:pos x="hc" y="b"/>
                </a:cxn>
                <a:cxn ang="cd2">
                  <a:pos x="l" y="vc"/>
                </a:cxn>
                <a:cxn ang="f43">
                  <a:pos x="f252" y="f253"/>
                </a:cxn>
                <a:cxn ang="f44">
                  <a:pos x="f254" y="f255"/>
                </a:cxn>
                <a:cxn ang="f45">
                  <a:pos x="f87" y="f88"/>
                </a:cxn>
              </a:cxnLst>
              <a:rect l="f256" t="f257" r="f258" b="f259"/>
              <a:pathLst>
                <a:path>
                  <a:moveTo>
                    <a:pt x="f236" y="f237"/>
                  </a:moveTo>
                  <a:arcTo wR="f81" hR="f82" stAng="f57" swAng="f83"/>
                  <a:lnTo>
                    <a:pt x="f238" y="f239"/>
                  </a:lnTo>
                  <a:arcTo wR="f100" hR="f101" stAng="f58" swAng="f89"/>
                  <a:close/>
                </a:path>
              </a:pathLst>
            </a:custGeom>
            <a:noFill/>
            <a:ln w="12701" cap="flat">
              <a:solidFill>
                <a:srgbClr val="70AD47"/>
              </a:solidFill>
              <a:prstDash val="solid"/>
              <a:miter/>
            </a:ln>
          </p:spPr>
          <p:txBody>
            <a:bodyPr lIns="0" tIns="0" rIns="0" bIns="0"/>
            <a:lstStyle/>
            <a:p>
              <a:endParaRPr lang="it-IT" dirty="0"/>
            </a:p>
          </p:txBody>
        </p:sp>
        <p:sp>
          <p:nvSpPr>
            <p:cNvPr id="12" name="Figura a mano libera: forma 11">
              <a:extLst>
                <a:ext uri="{FF2B5EF4-FFF2-40B4-BE49-F238E27FC236}">
                  <a16:creationId xmlns:a16="http://schemas.microsoft.com/office/drawing/2014/main" id="{653F389B-681D-424B-96D6-147D0FC4F3AA}"/>
                </a:ext>
              </a:extLst>
            </p:cNvPr>
            <p:cNvSpPr/>
            <p:nvPr/>
          </p:nvSpPr>
          <p:spPr>
            <a:xfrm>
              <a:off x="3329248" y="3166219"/>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1CBE9"/>
                </a:gs>
                <a:gs pos="100000">
                  <a:srgbClr val="A3C1E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Context</a:t>
              </a:r>
              <a:endParaRPr lang="it-IT" sz="1900" b="0" i="0" u="none" strike="noStrike" kern="1200" cap="none" spc="0" baseline="0" dirty="0">
                <a:solidFill>
                  <a:srgbClr val="000000"/>
                </a:solidFill>
                <a:uFillTx/>
                <a:latin typeface="Calibri"/>
              </a:endParaRPr>
            </a:p>
          </p:txBody>
        </p:sp>
        <p:sp>
          <p:nvSpPr>
            <p:cNvPr id="13" name="Figura a mano libera: forma 12">
              <a:extLst>
                <a:ext uri="{FF2B5EF4-FFF2-40B4-BE49-F238E27FC236}">
                  <a16:creationId xmlns:a16="http://schemas.microsoft.com/office/drawing/2014/main" id="{7E3840A4-AECD-4CA7-9E3E-12EB1C731218}"/>
                </a:ext>
              </a:extLst>
            </p:cNvPr>
            <p:cNvSpPr/>
            <p:nvPr/>
          </p:nvSpPr>
          <p:spPr>
            <a:xfrm>
              <a:off x="3095527" y="3119475"/>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B9BD5"/>
              </a:solidFill>
              <a:prstDash val="solid"/>
              <a:miter/>
            </a:ln>
          </p:spPr>
          <p:txBody>
            <a:bodyPr lIns="0" tIns="0" rIns="0" bIns="0"/>
            <a:lstStyle/>
            <a:p>
              <a:endParaRPr lang="it-IT" dirty="0"/>
            </a:p>
          </p:txBody>
        </p:sp>
        <p:sp>
          <p:nvSpPr>
            <p:cNvPr id="14" name="Figura a mano libera: forma 13">
              <a:extLst>
                <a:ext uri="{FF2B5EF4-FFF2-40B4-BE49-F238E27FC236}">
                  <a16:creationId xmlns:a16="http://schemas.microsoft.com/office/drawing/2014/main" id="{5167656B-A262-47B0-AB6B-E94D49C7B022}"/>
                </a:ext>
              </a:extLst>
            </p:cNvPr>
            <p:cNvSpPr/>
            <p:nvPr/>
          </p:nvSpPr>
          <p:spPr>
            <a:xfrm>
              <a:off x="3543656" y="3727268"/>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DE3D9"/>
                </a:gs>
                <a:gs pos="100000">
                  <a:srgbClr val="9FDED2"/>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Development</a:t>
              </a:r>
              <a:endParaRPr lang="it-IT" sz="1900" b="0" i="0" u="none" strike="noStrike" kern="1200" cap="none" spc="0" baseline="0" dirty="0">
                <a:solidFill>
                  <a:srgbClr val="000000"/>
                </a:solidFill>
                <a:uFillTx/>
                <a:latin typeface="Calibri"/>
              </a:endParaRPr>
            </a:p>
          </p:txBody>
        </p:sp>
        <p:sp>
          <p:nvSpPr>
            <p:cNvPr id="15" name="Figura a mano libera: forma 14">
              <a:extLst>
                <a:ext uri="{FF2B5EF4-FFF2-40B4-BE49-F238E27FC236}">
                  <a16:creationId xmlns:a16="http://schemas.microsoft.com/office/drawing/2014/main" id="{90C29090-FA3C-4613-A834-2AD62B6542DF}"/>
                </a:ext>
              </a:extLst>
            </p:cNvPr>
            <p:cNvSpPr/>
            <p:nvPr/>
          </p:nvSpPr>
          <p:spPr>
            <a:xfrm>
              <a:off x="3309926" y="3680514"/>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2CAB8"/>
              </a:solidFill>
              <a:prstDash val="solid"/>
              <a:miter/>
            </a:ln>
          </p:spPr>
          <p:txBody>
            <a:bodyPr lIns="0" tIns="0" rIns="0" bIns="0"/>
            <a:lstStyle/>
            <a:p>
              <a:endParaRPr lang="it-IT" dirty="0"/>
            </a:p>
          </p:txBody>
        </p:sp>
        <p:sp>
          <p:nvSpPr>
            <p:cNvPr id="16" name="Figura a mano libera: forma 15">
              <a:extLst>
                <a:ext uri="{FF2B5EF4-FFF2-40B4-BE49-F238E27FC236}">
                  <a16:creationId xmlns:a16="http://schemas.microsoft.com/office/drawing/2014/main" id="{09CCB0FB-8176-4C07-BA33-BD8CDA44F26D}"/>
                </a:ext>
              </a:extLst>
            </p:cNvPr>
            <p:cNvSpPr/>
            <p:nvPr/>
          </p:nvSpPr>
          <p:spPr>
            <a:xfrm>
              <a:off x="3543656" y="4288307"/>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9DCB2"/>
                </a:gs>
                <a:gs pos="100000">
                  <a:srgbClr val="9CD6A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Results</a:t>
              </a:r>
              <a:endParaRPr lang="it-IT" sz="1900" b="0" i="0" u="none" strike="noStrike" kern="1200" cap="none" spc="0" baseline="0" dirty="0">
                <a:solidFill>
                  <a:srgbClr val="000000"/>
                </a:solidFill>
                <a:uFillTx/>
                <a:latin typeface="Calibri"/>
              </a:endParaRPr>
            </a:p>
          </p:txBody>
        </p:sp>
        <p:sp>
          <p:nvSpPr>
            <p:cNvPr id="17" name="Figura a mano libera: forma 16">
              <a:extLst>
                <a:ext uri="{FF2B5EF4-FFF2-40B4-BE49-F238E27FC236}">
                  <a16:creationId xmlns:a16="http://schemas.microsoft.com/office/drawing/2014/main" id="{9FE70264-17C5-4CA0-A364-B89BBBE5D8EC}"/>
                </a:ext>
              </a:extLst>
            </p:cNvPr>
            <p:cNvSpPr/>
            <p:nvPr/>
          </p:nvSpPr>
          <p:spPr>
            <a:xfrm>
              <a:off x="3309926" y="4241563"/>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49BF64"/>
              </a:solidFill>
              <a:prstDash val="solid"/>
              <a:miter/>
            </a:ln>
          </p:spPr>
          <p:txBody>
            <a:bodyPr lIns="0" tIns="0" rIns="0" bIns="0"/>
            <a:lstStyle/>
            <a:p>
              <a:endParaRPr lang="it-IT" dirty="0"/>
            </a:p>
          </p:txBody>
        </p:sp>
        <p:sp>
          <p:nvSpPr>
            <p:cNvPr id="18" name="Figura a mano libera: forma 17">
              <a:extLst>
                <a:ext uri="{FF2B5EF4-FFF2-40B4-BE49-F238E27FC236}">
                  <a16:creationId xmlns:a16="http://schemas.microsoft.com/office/drawing/2014/main" id="{94AD6613-E560-41B1-B9AF-A8CCD2D22EAA}"/>
                </a:ext>
              </a:extLst>
            </p:cNvPr>
            <p:cNvSpPr/>
            <p:nvPr/>
          </p:nvSpPr>
          <p:spPr>
            <a:xfrm>
              <a:off x="3329248" y="4849346"/>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5D5A7"/>
                </a:gs>
                <a:gs pos="100000">
                  <a:srgbClr val="AACE99"/>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Conclusions</a:t>
              </a:r>
              <a:endParaRPr lang="it-IT" sz="1900" b="0" i="0" u="none" strike="noStrike" kern="1200" cap="none" spc="0" baseline="0" dirty="0">
                <a:solidFill>
                  <a:srgbClr val="000000"/>
                </a:solidFill>
                <a:uFillTx/>
                <a:latin typeface="Calibri"/>
              </a:endParaRPr>
            </a:p>
          </p:txBody>
        </p:sp>
        <p:sp>
          <p:nvSpPr>
            <p:cNvPr id="19" name="Figura a mano libera: forma 18">
              <a:extLst>
                <a:ext uri="{FF2B5EF4-FFF2-40B4-BE49-F238E27FC236}">
                  <a16:creationId xmlns:a16="http://schemas.microsoft.com/office/drawing/2014/main" id="{146D7A38-FE79-4130-8B28-7306F2431593}"/>
                </a:ext>
              </a:extLst>
            </p:cNvPr>
            <p:cNvSpPr/>
            <p:nvPr/>
          </p:nvSpPr>
          <p:spPr>
            <a:xfrm>
              <a:off x="3095527" y="4802602"/>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70AD47"/>
              </a:solidFill>
              <a:prstDash val="solid"/>
              <a:miter/>
            </a:ln>
          </p:spPr>
          <p:txBody>
            <a:bodyPr lIns="0" tIns="0" rIns="0" bIns="0"/>
            <a:lstStyle/>
            <a:p>
              <a:endParaRPr lang="it-IT" dirty="0"/>
            </a:p>
          </p:txBody>
        </p:sp>
      </p:grpSp>
      <p:grpSp>
        <p:nvGrpSpPr>
          <p:cNvPr id="20" name="Group 17">
            <a:extLst>
              <a:ext uri="{FF2B5EF4-FFF2-40B4-BE49-F238E27FC236}">
                <a16:creationId xmlns:a16="http://schemas.microsoft.com/office/drawing/2014/main" id="{8407B302-3592-4D04-8E18-B784BC74B23D}"/>
              </a:ext>
            </a:extLst>
          </p:cNvPr>
          <p:cNvGrpSpPr/>
          <p:nvPr/>
        </p:nvGrpSpPr>
        <p:grpSpPr>
          <a:xfrm>
            <a:off x="9671695" y="4698000"/>
            <a:ext cx="2520000" cy="2160000"/>
            <a:chOff x="9058284" y="4146310"/>
            <a:chExt cx="3142399" cy="2716810"/>
          </a:xfrm>
        </p:grpSpPr>
        <p:sp>
          <p:nvSpPr>
            <p:cNvPr id="21" name="Freeform: Shape 18">
              <a:extLst>
                <a:ext uri="{FF2B5EF4-FFF2-40B4-BE49-F238E27FC236}">
                  <a16:creationId xmlns:a16="http://schemas.microsoft.com/office/drawing/2014/main" id="{F1F44476-850C-4DD3-8F73-4632ECBA65DA}"/>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2" name="Freeform: Shape 19">
              <a:extLst>
                <a:ext uri="{FF2B5EF4-FFF2-40B4-BE49-F238E27FC236}">
                  <a16:creationId xmlns:a16="http://schemas.microsoft.com/office/drawing/2014/main" id="{0614B3F7-858A-4A94-9E9B-5520E092F5BC}"/>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3" name="Freeform: Shape 20">
              <a:extLst>
                <a:ext uri="{FF2B5EF4-FFF2-40B4-BE49-F238E27FC236}">
                  <a16:creationId xmlns:a16="http://schemas.microsoft.com/office/drawing/2014/main" id="{C78A5B31-659F-4918-AE4B-E9FA4A7F0F23}"/>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24" name="Freeform: Shape 21">
              <a:extLst>
                <a:ext uri="{FF2B5EF4-FFF2-40B4-BE49-F238E27FC236}">
                  <a16:creationId xmlns:a16="http://schemas.microsoft.com/office/drawing/2014/main" id="{B8008751-9900-409D-93E3-0FBE18421074}"/>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25" name="Segnaposto piè di pagina 24">
            <a:extLst>
              <a:ext uri="{FF2B5EF4-FFF2-40B4-BE49-F238E27FC236}">
                <a16:creationId xmlns:a16="http://schemas.microsoft.com/office/drawing/2014/main" id="{ACD5177C-CD02-4902-89DD-66957ADF89F1}"/>
              </a:ext>
            </a:extLst>
          </p:cNvPr>
          <p:cNvSpPr>
            <a:spLocks noGrp="1"/>
          </p:cNvSpPr>
          <p:nvPr>
            <p:ph type="ftr" sz="quarter" idx="9"/>
          </p:nvPr>
        </p:nvSpPr>
        <p:spPr/>
        <p:txBody>
          <a:bodyPr/>
          <a:lstStyle/>
          <a:p>
            <a:pPr lvl="0"/>
            <a:r>
              <a:rPr lang="it-IT"/>
              <a:t>DHDK 2020/2021</a:t>
            </a:r>
          </a:p>
        </p:txBody>
      </p:sp>
      <p:sp>
        <p:nvSpPr>
          <p:cNvPr id="26" name="Segnaposto numero diapositiva 25">
            <a:extLst>
              <a:ext uri="{FF2B5EF4-FFF2-40B4-BE49-F238E27FC236}">
                <a16:creationId xmlns:a16="http://schemas.microsoft.com/office/drawing/2014/main" id="{1209EE58-EEAA-4375-8CBF-829BDC54D8A4}"/>
              </a:ext>
            </a:extLst>
          </p:cNvPr>
          <p:cNvSpPr>
            <a:spLocks noGrp="1"/>
          </p:cNvSpPr>
          <p:nvPr>
            <p:ph type="sldNum" sz="quarter" idx="8"/>
          </p:nvPr>
        </p:nvSpPr>
        <p:spPr/>
        <p:txBody>
          <a:bodyPr/>
          <a:lstStyle/>
          <a:p>
            <a:pPr lvl="0"/>
            <a:fld id="{0D5493EF-B917-4E3A-BE89-861E74E36B75}" type="slidenum">
              <a:rPr lang="it-IT" smtClean="0"/>
              <a:t>2</a:t>
            </a:fld>
            <a:endParaRPr lang="it-I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ancient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91B298F-4CE4-4821-A71A-5A9FDCFC3B23}"/>
              </a:ext>
            </a:extLst>
          </p:cNvPr>
          <p:cNvPicPr>
            <a:picLocks noChangeAspect="1"/>
          </p:cNvPicPr>
          <p:nvPr/>
        </p:nvPicPr>
        <p:blipFill>
          <a:blip r:embed="rId8"/>
          <a:stretch>
            <a:fillRect/>
          </a:stretch>
        </p:blipFill>
        <p:spPr>
          <a:xfrm>
            <a:off x="3461150" y="947256"/>
            <a:ext cx="8640000" cy="5727166"/>
          </a:xfrm>
          <a:prstGeom prst="rect">
            <a:avLst/>
          </a:prstGeom>
          <a:ln>
            <a:noFill/>
          </a:ln>
          <a:effectLst>
            <a:softEdge rad="112500"/>
          </a:effectLst>
        </p:spPr>
      </p:pic>
      <p:sp>
        <p:nvSpPr>
          <p:cNvPr id="10" name="Segnaposto piè di pagina 9">
            <a:extLst>
              <a:ext uri="{FF2B5EF4-FFF2-40B4-BE49-F238E27FC236}">
                <a16:creationId xmlns:a16="http://schemas.microsoft.com/office/drawing/2014/main" id="{51BD4AA8-C6E4-4F86-8894-80E05D628E23}"/>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92891861-21D0-4ACD-A51F-D9CF14377FF2}"/>
              </a:ext>
            </a:extLst>
          </p:cNvPr>
          <p:cNvSpPr>
            <a:spLocks noGrp="1"/>
          </p:cNvSpPr>
          <p:nvPr>
            <p:ph type="sldNum" sz="quarter" idx="8"/>
          </p:nvPr>
        </p:nvSpPr>
        <p:spPr/>
        <p:txBody>
          <a:bodyPr/>
          <a:lstStyle/>
          <a:p>
            <a:pPr lvl="0"/>
            <a:fld id="{0D5493EF-B917-4E3A-BE89-861E74E36B75}" type="slidenum">
              <a:rPr lang="it-IT" smtClean="0"/>
              <a:t>20</a:t>
            </a:fld>
            <a:endParaRPr lang="it-IT"/>
          </a:p>
        </p:txBody>
      </p:sp>
    </p:spTree>
    <p:extLst>
      <p:ext uri="{BB962C8B-B14F-4D97-AF65-F5344CB8AC3E}">
        <p14:creationId xmlns:p14="http://schemas.microsoft.com/office/powerpoint/2010/main" val="685898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modern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magine 12">
            <a:extLst>
              <a:ext uri="{FF2B5EF4-FFF2-40B4-BE49-F238E27FC236}">
                <a16:creationId xmlns:a16="http://schemas.microsoft.com/office/drawing/2014/main" id="{5C796F63-EB21-4C80-B460-C8F241737099}"/>
              </a:ext>
            </a:extLst>
          </p:cNvPr>
          <p:cNvPicPr>
            <a:picLocks noChangeAspect="1"/>
          </p:cNvPicPr>
          <p:nvPr/>
        </p:nvPicPr>
        <p:blipFill>
          <a:blip r:embed="rId8"/>
          <a:stretch>
            <a:fillRect/>
          </a:stretch>
        </p:blipFill>
        <p:spPr>
          <a:xfrm>
            <a:off x="3176030" y="981782"/>
            <a:ext cx="8931434" cy="5691600"/>
          </a:xfrm>
          <a:prstGeom prst="rect">
            <a:avLst/>
          </a:prstGeom>
          <a:ln>
            <a:noFill/>
          </a:ln>
          <a:effectLst>
            <a:softEdge rad="112500"/>
          </a:effectLst>
        </p:spPr>
      </p:pic>
      <p:sp>
        <p:nvSpPr>
          <p:cNvPr id="10" name="Segnaposto piè di pagina 9">
            <a:extLst>
              <a:ext uri="{FF2B5EF4-FFF2-40B4-BE49-F238E27FC236}">
                <a16:creationId xmlns:a16="http://schemas.microsoft.com/office/drawing/2014/main" id="{D387B5DF-2375-4D09-9205-6104C75A6924}"/>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2ECF98C8-F008-4615-A83C-F8564FD7668B}"/>
              </a:ext>
            </a:extLst>
          </p:cNvPr>
          <p:cNvSpPr>
            <a:spLocks noGrp="1"/>
          </p:cNvSpPr>
          <p:nvPr>
            <p:ph type="sldNum" sz="quarter" idx="8"/>
          </p:nvPr>
        </p:nvSpPr>
        <p:spPr/>
        <p:txBody>
          <a:bodyPr/>
          <a:lstStyle/>
          <a:p>
            <a:pPr lvl="0"/>
            <a:fld id="{0D5493EF-B917-4E3A-BE89-861E74E36B75}" type="slidenum">
              <a:rPr lang="it-IT" smtClean="0"/>
              <a:t>21</a:t>
            </a:fld>
            <a:endParaRPr lang="it-IT"/>
          </a:p>
        </p:txBody>
      </p:sp>
    </p:spTree>
    <p:extLst>
      <p:ext uri="{BB962C8B-B14F-4D97-AF65-F5344CB8AC3E}">
        <p14:creationId xmlns:p14="http://schemas.microsoft.com/office/powerpoint/2010/main" val="326643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fontScale="92500" lnSpcReduction="20000"/>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contemporary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0A8D8B8-9ACD-4A97-A979-E37E71E68C36}"/>
              </a:ext>
            </a:extLst>
          </p:cNvPr>
          <p:cNvPicPr>
            <a:picLocks noChangeAspect="1"/>
          </p:cNvPicPr>
          <p:nvPr/>
        </p:nvPicPr>
        <p:blipFill>
          <a:blip r:embed="rId8"/>
          <a:stretch>
            <a:fillRect/>
          </a:stretch>
        </p:blipFill>
        <p:spPr>
          <a:xfrm>
            <a:off x="3091799" y="1140036"/>
            <a:ext cx="9042422" cy="5580000"/>
          </a:xfrm>
          <a:prstGeom prst="rect">
            <a:avLst/>
          </a:prstGeom>
          <a:ln>
            <a:noFill/>
          </a:ln>
          <a:effectLst>
            <a:softEdge rad="112500"/>
          </a:effectLst>
        </p:spPr>
      </p:pic>
      <p:sp>
        <p:nvSpPr>
          <p:cNvPr id="10" name="Segnaposto piè di pagina 9">
            <a:extLst>
              <a:ext uri="{FF2B5EF4-FFF2-40B4-BE49-F238E27FC236}">
                <a16:creationId xmlns:a16="http://schemas.microsoft.com/office/drawing/2014/main" id="{7CB6CF09-F3BC-4F9D-A3A4-51387051E28B}"/>
              </a:ext>
            </a:extLst>
          </p:cNvPr>
          <p:cNvSpPr>
            <a:spLocks noGrp="1"/>
          </p:cNvSpPr>
          <p:nvPr>
            <p:ph type="ftr" sz="quarter" idx="9"/>
          </p:nvPr>
        </p:nvSpPr>
        <p:spPr/>
        <p:txBody>
          <a:bodyPr/>
          <a:lstStyle/>
          <a:p>
            <a:pPr lvl="0"/>
            <a:r>
              <a:rPr lang="it-IT"/>
              <a:t>DHDK 2020/2021</a:t>
            </a:r>
          </a:p>
        </p:txBody>
      </p:sp>
      <p:sp>
        <p:nvSpPr>
          <p:cNvPr id="11" name="Segnaposto numero diapositiva 10">
            <a:extLst>
              <a:ext uri="{FF2B5EF4-FFF2-40B4-BE49-F238E27FC236}">
                <a16:creationId xmlns:a16="http://schemas.microsoft.com/office/drawing/2014/main" id="{AD44E12F-B180-44AA-AAAF-AD2E3913B546}"/>
              </a:ext>
            </a:extLst>
          </p:cNvPr>
          <p:cNvSpPr>
            <a:spLocks noGrp="1"/>
          </p:cNvSpPr>
          <p:nvPr>
            <p:ph type="sldNum" sz="quarter" idx="8"/>
          </p:nvPr>
        </p:nvSpPr>
        <p:spPr/>
        <p:txBody>
          <a:bodyPr/>
          <a:lstStyle/>
          <a:p>
            <a:pPr lvl="0"/>
            <a:fld id="{0D5493EF-B917-4E3A-BE89-861E74E36B75}" type="slidenum">
              <a:rPr lang="it-IT" smtClean="0"/>
              <a:t>22</a:t>
            </a:fld>
            <a:endParaRPr lang="it-IT"/>
          </a:p>
        </p:txBody>
      </p:sp>
    </p:spTree>
    <p:extLst>
      <p:ext uri="{BB962C8B-B14F-4D97-AF65-F5344CB8AC3E}">
        <p14:creationId xmlns:p14="http://schemas.microsoft.com/office/powerpoint/2010/main" val="2025027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4268251371"/>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
        <p:nvSpPr>
          <p:cNvPr id="10" name="Segnaposto piè di pagina 9">
            <a:extLst>
              <a:ext uri="{FF2B5EF4-FFF2-40B4-BE49-F238E27FC236}">
                <a16:creationId xmlns:a16="http://schemas.microsoft.com/office/drawing/2014/main" id="{2A856369-5E24-41C5-81CD-C37EBC6FFE37}"/>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1D796D08-2D62-4558-8778-035BD4CFD940}"/>
              </a:ext>
            </a:extLst>
          </p:cNvPr>
          <p:cNvSpPr>
            <a:spLocks noGrp="1"/>
          </p:cNvSpPr>
          <p:nvPr>
            <p:ph type="sldNum" sz="quarter" idx="8"/>
          </p:nvPr>
        </p:nvSpPr>
        <p:spPr/>
        <p:txBody>
          <a:bodyPr/>
          <a:lstStyle/>
          <a:p>
            <a:pPr lvl="0"/>
            <a:fld id="{0D5493EF-B917-4E3A-BE89-861E74E36B75}" type="slidenum">
              <a:rPr lang="it-IT" smtClean="0"/>
              <a:t>23</a:t>
            </a:fld>
            <a:endParaRPr lang="it-IT"/>
          </a:p>
        </p:txBody>
      </p:sp>
    </p:spTree>
    <p:extLst>
      <p:ext uri="{BB962C8B-B14F-4D97-AF65-F5344CB8AC3E}">
        <p14:creationId xmlns:p14="http://schemas.microsoft.com/office/powerpoint/2010/main" val="314543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762197047"/>
              </p:ext>
            </p:extLst>
          </p:nvPr>
        </p:nvGraphicFramePr>
        <p:xfrm>
          <a:off x="1787953" y="2089030"/>
          <a:ext cx="9202602" cy="460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
        <p:nvSpPr>
          <p:cNvPr id="10" name="Segnaposto piè di pagina 9">
            <a:extLst>
              <a:ext uri="{FF2B5EF4-FFF2-40B4-BE49-F238E27FC236}">
                <a16:creationId xmlns:a16="http://schemas.microsoft.com/office/drawing/2014/main" id="{0E190067-EF9D-41DD-8161-155EEC2C3965}"/>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C56BCEA4-4705-4E03-BC68-A4704CDEC18B}"/>
              </a:ext>
            </a:extLst>
          </p:cNvPr>
          <p:cNvSpPr>
            <a:spLocks noGrp="1"/>
          </p:cNvSpPr>
          <p:nvPr>
            <p:ph type="sldNum" sz="quarter" idx="8"/>
          </p:nvPr>
        </p:nvSpPr>
        <p:spPr/>
        <p:txBody>
          <a:bodyPr/>
          <a:lstStyle/>
          <a:p>
            <a:pPr lvl="0"/>
            <a:fld id="{0D5493EF-B917-4E3A-BE89-861E74E36B75}" type="slidenum">
              <a:rPr lang="it-IT" smtClean="0"/>
              <a:t>24</a:t>
            </a:fld>
            <a:endParaRPr lang="it-IT"/>
          </a:p>
        </p:txBody>
      </p:sp>
    </p:spTree>
    <p:extLst>
      <p:ext uri="{BB962C8B-B14F-4D97-AF65-F5344CB8AC3E}">
        <p14:creationId xmlns:p14="http://schemas.microsoft.com/office/powerpoint/2010/main" val="346866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07010" y="0"/>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88777" y="175759"/>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8969507" y="4154475"/>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472513052"/>
              </p:ext>
            </p:extLst>
          </p:nvPr>
        </p:nvGraphicFramePr>
        <p:xfrm>
          <a:off x="1621410" y="2097195"/>
          <a:ext cx="9280368"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257404" y="500747"/>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Sources</a:t>
            </a:r>
          </a:p>
        </p:txBody>
      </p:sp>
      <p:sp>
        <p:nvSpPr>
          <p:cNvPr id="10" name="Segnaposto piè di pagina 9">
            <a:extLst>
              <a:ext uri="{FF2B5EF4-FFF2-40B4-BE49-F238E27FC236}">
                <a16:creationId xmlns:a16="http://schemas.microsoft.com/office/drawing/2014/main" id="{D16B34BE-64D6-461A-980E-3D665FF3FE10}"/>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1E63E77C-B48C-4FBA-B318-B3F143628A3F}"/>
              </a:ext>
            </a:extLst>
          </p:cNvPr>
          <p:cNvSpPr>
            <a:spLocks noGrp="1"/>
          </p:cNvSpPr>
          <p:nvPr>
            <p:ph type="sldNum" sz="quarter" idx="8"/>
          </p:nvPr>
        </p:nvSpPr>
        <p:spPr/>
        <p:txBody>
          <a:bodyPr/>
          <a:lstStyle/>
          <a:p>
            <a:pPr lvl="0"/>
            <a:fld id="{0D5493EF-B917-4E3A-BE89-861E74E36B75}" type="slidenum">
              <a:rPr lang="it-IT" smtClean="0"/>
              <a:t>25</a:t>
            </a:fld>
            <a:endParaRPr lang="it-IT"/>
          </a:p>
        </p:txBody>
      </p:sp>
    </p:spTree>
    <p:extLst>
      <p:ext uri="{BB962C8B-B14F-4D97-AF65-F5344CB8AC3E}">
        <p14:creationId xmlns:p14="http://schemas.microsoft.com/office/powerpoint/2010/main" val="347028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25">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27">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3" name="Group 29">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31" name="Freeform: Shape 30">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31">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32">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33">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35">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37" name="Freeform: Shape 36">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37">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38">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olo 1">
            <a:extLst>
              <a:ext uri="{FF2B5EF4-FFF2-40B4-BE49-F238E27FC236}">
                <a16:creationId xmlns:a16="http://schemas.microsoft.com/office/drawing/2014/main" id="{98425BDD-A8A1-4D60-A163-A30029B68989}"/>
              </a:ext>
            </a:extLst>
          </p:cNvPr>
          <p:cNvSpPr>
            <a:spLocks noGrp="1"/>
          </p:cNvSpPr>
          <p:nvPr>
            <p:ph type="title"/>
          </p:nvPr>
        </p:nvSpPr>
        <p:spPr>
          <a:xfrm>
            <a:off x="804672" y="1055098"/>
            <a:ext cx="5760719" cy="4747805"/>
          </a:xfrm>
        </p:spPr>
        <p:txBody>
          <a:bodyPr vert="horz" lIns="91440" tIns="45720" rIns="91440" bIns="45720" rtlCol="0" anchor="ctr">
            <a:normAutofit/>
          </a:bodyPr>
          <a:lstStyle/>
          <a:p>
            <a:pPr>
              <a:spcBef>
                <a:spcPct val="0"/>
              </a:spcBef>
            </a:pPr>
            <a:r>
              <a:rPr lang="en-US" sz="4000" b="1" kern="1200" dirty="0">
                <a:solidFill>
                  <a:schemeClr val="tx2"/>
                </a:solidFill>
                <a:latin typeface="+mj-lt"/>
                <a:ea typeface="+mj-ea"/>
                <a:cs typeface="+mj-cs"/>
              </a:rPr>
              <a:t>Thank you!</a:t>
            </a:r>
          </a:p>
        </p:txBody>
      </p:sp>
      <p:sp>
        <p:nvSpPr>
          <p:cNvPr id="4" name="Segnaposto piè di pagina 3">
            <a:extLst>
              <a:ext uri="{FF2B5EF4-FFF2-40B4-BE49-F238E27FC236}">
                <a16:creationId xmlns:a16="http://schemas.microsoft.com/office/drawing/2014/main" id="{8AEB2488-61DA-4135-A58F-9354A4B6C42C}"/>
              </a:ext>
            </a:extLst>
          </p:cNvPr>
          <p:cNvSpPr>
            <a:spLocks noGrp="1"/>
          </p:cNvSpPr>
          <p:nvPr>
            <p:ph type="ftr" sz="quarter" idx="9"/>
          </p:nvPr>
        </p:nvSpPr>
        <p:spPr>
          <a:xfrm>
            <a:off x="4038600" y="6356350"/>
            <a:ext cx="4114800" cy="365125"/>
          </a:xfrm>
        </p:spPr>
        <p:txBody>
          <a:bodyPr vert="horz" lIns="91440" tIns="45720" rIns="91440" bIns="45720" rtlCol="0" anchor="ctr">
            <a:normAutofit/>
          </a:bodyPr>
          <a:lstStyle/>
          <a:p>
            <a:pPr lvl="0">
              <a:spcAft>
                <a:spcPts val="600"/>
              </a:spcAft>
            </a:pPr>
            <a:r>
              <a:rPr lang="en-US" kern="1200">
                <a:solidFill>
                  <a:schemeClr val="tx1">
                    <a:tint val="75000"/>
                  </a:schemeClr>
                </a:solidFill>
                <a:latin typeface="+mn-lt"/>
                <a:ea typeface="+mn-ea"/>
                <a:cs typeface="+mn-cs"/>
              </a:rPr>
              <a:t>DHDK 2020/2021</a:t>
            </a:r>
          </a:p>
        </p:txBody>
      </p:sp>
      <p:sp>
        <p:nvSpPr>
          <p:cNvPr id="5" name="Segnaposto numero diapositiva 4">
            <a:extLst>
              <a:ext uri="{FF2B5EF4-FFF2-40B4-BE49-F238E27FC236}">
                <a16:creationId xmlns:a16="http://schemas.microsoft.com/office/drawing/2014/main" id="{02BA0791-A7B4-4182-96F6-7FE6E974D42E}"/>
              </a:ext>
            </a:extLst>
          </p:cNvPr>
          <p:cNvSpPr>
            <a:spLocks noGrp="1"/>
          </p:cNvSpPr>
          <p:nvPr>
            <p:ph type="sldNum" sz="quarter" idx="8"/>
          </p:nvPr>
        </p:nvSpPr>
        <p:spPr>
          <a:xfrm>
            <a:off x="8610600" y="6356350"/>
            <a:ext cx="2743200" cy="365125"/>
          </a:xfrm>
        </p:spPr>
        <p:txBody>
          <a:bodyPr vert="horz" lIns="91440" tIns="45720" rIns="91440" bIns="45720" rtlCol="0" anchor="ctr">
            <a:normAutofit/>
          </a:bodyPr>
          <a:lstStyle/>
          <a:p>
            <a:pPr lvl="0">
              <a:spcAft>
                <a:spcPts val="600"/>
              </a:spcAft>
            </a:pPr>
            <a:fld id="{0D5493EF-B917-4E3A-BE89-861E74E36B75}" type="slidenum">
              <a:rPr lang="en-US" smtClean="0">
                <a:solidFill>
                  <a:schemeClr val="tx1">
                    <a:tint val="75000"/>
                  </a:schemeClr>
                </a:solidFill>
                <a:latin typeface="+mn-lt"/>
              </a:rPr>
              <a:pPr lvl="0">
                <a:spcAft>
                  <a:spcPts val="600"/>
                </a:spcAft>
              </a:pPr>
              <a:t>26</a:t>
            </a:fld>
            <a:endParaRPr lang="en-US">
              <a:solidFill>
                <a:schemeClr val="tx1">
                  <a:tint val="75000"/>
                </a:schemeClr>
              </a:solidFill>
              <a:latin typeface="+mn-lt"/>
            </a:endParaRPr>
          </a:p>
        </p:txBody>
      </p:sp>
    </p:spTree>
    <p:extLst>
      <p:ext uri="{BB962C8B-B14F-4D97-AF65-F5344CB8AC3E}">
        <p14:creationId xmlns:p14="http://schemas.microsoft.com/office/powerpoint/2010/main" val="254577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464026045"/>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
        <p:nvSpPr>
          <p:cNvPr id="10" name="Segnaposto piè di pagina 9">
            <a:extLst>
              <a:ext uri="{FF2B5EF4-FFF2-40B4-BE49-F238E27FC236}">
                <a16:creationId xmlns:a16="http://schemas.microsoft.com/office/drawing/2014/main" id="{8E7E2A25-0E15-4ECC-91BA-9A4D146E98A4}"/>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A9ED6948-B2C8-4C7D-AA8A-E52DB2B40052}"/>
              </a:ext>
            </a:extLst>
          </p:cNvPr>
          <p:cNvSpPr>
            <a:spLocks noGrp="1"/>
          </p:cNvSpPr>
          <p:nvPr>
            <p:ph type="sldNum" sz="quarter" idx="8"/>
          </p:nvPr>
        </p:nvSpPr>
        <p:spPr/>
        <p:txBody>
          <a:bodyPr/>
          <a:lstStyle/>
          <a:p>
            <a:pPr lvl="0"/>
            <a:fld id="{0D5493EF-B917-4E3A-BE89-861E74E36B75}" type="slidenum">
              <a:rPr lang="it-IT" smtClean="0"/>
              <a:t>3</a:t>
            </a:fld>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831710348"/>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
        <p:nvSpPr>
          <p:cNvPr id="10" name="Segnaposto piè di pagina 9">
            <a:extLst>
              <a:ext uri="{FF2B5EF4-FFF2-40B4-BE49-F238E27FC236}">
                <a16:creationId xmlns:a16="http://schemas.microsoft.com/office/drawing/2014/main" id="{EDBD942B-FDC2-4574-93E6-200A141954B8}"/>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A3FB24D4-E6EA-45D4-BD1A-B66691A1FB06}"/>
              </a:ext>
            </a:extLst>
          </p:cNvPr>
          <p:cNvSpPr>
            <a:spLocks noGrp="1"/>
          </p:cNvSpPr>
          <p:nvPr>
            <p:ph type="sldNum" sz="quarter" idx="8"/>
          </p:nvPr>
        </p:nvSpPr>
        <p:spPr/>
        <p:txBody>
          <a:bodyPr/>
          <a:lstStyle/>
          <a:p>
            <a:pPr lvl="0"/>
            <a:fld id="{0D5493EF-B917-4E3A-BE89-861E74E36B75}" type="slidenum">
              <a:rPr lang="it-IT" smtClean="0"/>
              <a:t>4</a:t>
            </a:fld>
            <a:endParaRPr lang="it-IT"/>
          </a:p>
        </p:txBody>
      </p:sp>
    </p:spTree>
    <p:extLst>
      <p:ext uri="{BB962C8B-B14F-4D97-AF65-F5344CB8AC3E}">
        <p14:creationId xmlns:p14="http://schemas.microsoft.com/office/powerpoint/2010/main" val="118508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14032515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7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What is Distant Reading?</a:t>
            </a:r>
          </a:p>
        </p:txBody>
      </p:sp>
      <p:sp>
        <p:nvSpPr>
          <p:cNvPr id="10" name="Segnaposto piè di pagina 9">
            <a:extLst>
              <a:ext uri="{FF2B5EF4-FFF2-40B4-BE49-F238E27FC236}">
                <a16:creationId xmlns:a16="http://schemas.microsoft.com/office/drawing/2014/main" id="{40F3D26F-6B04-492A-9528-628D95A686CA}"/>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B613D5DD-B059-41FB-9D36-DF1788CE5827}"/>
              </a:ext>
            </a:extLst>
          </p:cNvPr>
          <p:cNvSpPr>
            <a:spLocks noGrp="1"/>
          </p:cNvSpPr>
          <p:nvPr>
            <p:ph type="sldNum" sz="quarter" idx="8"/>
          </p:nvPr>
        </p:nvSpPr>
        <p:spPr/>
        <p:txBody>
          <a:bodyPr/>
          <a:lstStyle/>
          <a:p>
            <a:pPr lvl="0"/>
            <a:fld id="{0D5493EF-B917-4E3A-BE89-861E74E36B75}" type="slidenum">
              <a:rPr lang="it-IT" smtClean="0"/>
              <a:t>5</a:t>
            </a:fld>
            <a:endParaRPr lang="it-IT"/>
          </a:p>
        </p:txBody>
      </p:sp>
    </p:spTree>
    <p:extLst>
      <p:ext uri="{BB962C8B-B14F-4D97-AF65-F5344CB8AC3E}">
        <p14:creationId xmlns:p14="http://schemas.microsoft.com/office/powerpoint/2010/main" val="2775929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804726587"/>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Why Distant Philosophizing?</a:t>
            </a:r>
          </a:p>
        </p:txBody>
      </p:sp>
      <p:sp>
        <p:nvSpPr>
          <p:cNvPr id="10" name="Segnaposto piè di pagina 9">
            <a:extLst>
              <a:ext uri="{FF2B5EF4-FFF2-40B4-BE49-F238E27FC236}">
                <a16:creationId xmlns:a16="http://schemas.microsoft.com/office/drawing/2014/main" id="{D2DFF50F-835B-4C1E-A352-BD13C7766FB2}"/>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74B139AA-3C31-464C-9853-2DF43E2F6FEE}"/>
              </a:ext>
            </a:extLst>
          </p:cNvPr>
          <p:cNvSpPr>
            <a:spLocks noGrp="1"/>
          </p:cNvSpPr>
          <p:nvPr>
            <p:ph type="sldNum" sz="quarter" idx="8"/>
          </p:nvPr>
        </p:nvSpPr>
        <p:spPr/>
        <p:txBody>
          <a:bodyPr/>
          <a:lstStyle/>
          <a:p>
            <a:pPr lvl="0"/>
            <a:fld id="{0D5493EF-B917-4E3A-BE89-861E74E36B75}" type="slidenum">
              <a:rPr lang="it-IT" smtClean="0"/>
              <a:t>6</a:t>
            </a:fld>
            <a:endParaRPr lang="it-IT"/>
          </a:p>
        </p:txBody>
      </p:sp>
    </p:spTree>
    <p:extLst>
      <p:ext uri="{BB962C8B-B14F-4D97-AF65-F5344CB8AC3E}">
        <p14:creationId xmlns:p14="http://schemas.microsoft.com/office/powerpoint/2010/main" val="35706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891362751"/>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Philosophical interlude</a:t>
            </a:r>
          </a:p>
        </p:txBody>
      </p:sp>
      <p:sp>
        <p:nvSpPr>
          <p:cNvPr id="10" name="Segnaposto piè di pagina 9">
            <a:extLst>
              <a:ext uri="{FF2B5EF4-FFF2-40B4-BE49-F238E27FC236}">
                <a16:creationId xmlns:a16="http://schemas.microsoft.com/office/drawing/2014/main" id="{60D7B6C9-CC4D-4C9E-94FE-887F12F24D9D}"/>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7FC77359-E71A-48C3-9DDF-4419E5E0CDA4}"/>
              </a:ext>
            </a:extLst>
          </p:cNvPr>
          <p:cNvSpPr>
            <a:spLocks noGrp="1"/>
          </p:cNvSpPr>
          <p:nvPr>
            <p:ph type="sldNum" sz="quarter" idx="8"/>
          </p:nvPr>
        </p:nvSpPr>
        <p:spPr/>
        <p:txBody>
          <a:bodyPr/>
          <a:lstStyle/>
          <a:p>
            <a:pPr lvl="0"/>
            <a:fld id="{0D5493EF-B917-4E3A-BE89-861E74E36B75}" type="slidenum">
              <a:rPr lang="it-IT" smtClean="0"/>
              <a:t>7</a:t>
            </a:fld>
            <a:endParaRPr lang="it-IT"/>
          </a:p>
        </p:txBody>
      </p:sp>
    </p:spTree>
    <p:extLst>
      <p:ext uri="{BB962C8B-B14F-4D97-AF65-F5344CB8AC3E}">
        <p14:creationId xmlns:p14="http://schemas.microsoft.com/office/powerpoint/2010/main" val="334879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436871423"/>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The Project in brief</a:t>
            </a:r>
          </a:p>
        </p:txBody>
      </p:sp>
      <p:sp>
        <p:nvSpPr>
          <p:cNvPr id="10" name="Segnaposto piè di pagina 9">
            <a:extLst>
              <a:ext uri="{FF2B5EF4-FFF2-40B4-BE49-F238E27FC236}">
                <a16:creationId xmlns:a16="http://schemas.microsoft.com/office/drawing/2014/main" id="{71F0332F-7F8F-454C-B191-B88251D6AB4C}"/>
              </a:ext>
            </a:extLst>
          </p:cNvPr>
          <p:cNvSpPr>
            <a:spLocks noGrp="1"/>
          </p:cNvSpPr>
          <p:nvPr>
            <p:ph type="ftr" sz="quarter" idx="9"/>
          </p:nvPr>
        </p:nvSpPr>
        <p:spPr/>
        <p:txBody>
          <a:bodyPr/>
          <a:lstStyle/>
          <a:p>
            <a:pPr lvl="0"/>
            <a:r>
              <a:rPr lang="it-IT"/>
              <a:t>DHDK 2020/2021</a:t>
            </a:r>
          </a:p>
        </p:txBody>
      </p:sp>
      <p:sp>
        <p:nvSpPr>
          <p:cNvPr id="18" name="Segnaposto numero diapositiva 17">
            <a:extLst>
              <a:ext uri="{FF2B5EF4-FFF2-40B4-BE49-F238E27FC236}">
                <a16:creationId xmlns:a16="http://schemas.microsoft.com/office/drawing/2014/main" id="{D6F057A9-1ED4-4BEC-8A58-0E8207DD681A}"/>
              </a:ext>
            </a:extLst>
          </p:cNvPr>
          <p:cNvSpPr>
            <a:spLocks noGrp="1"/>
          </p:cNvSpPr>
          <p:nvPr>
            <p:ph type="sldNum" sz="quarter" idx="8"/>
          </p:nvPr>
        </p:nvSpPr>
        <p:spPr/>
        <p:txBody>
          <a:bodyPr/>
          <a:lstStyle/>
          <a:p>
            <a:pPr lvl="0"/>
            <a:fld id="{0D5493EF-B917-4E3A-BE89-861E74E36B75}" type="slidenum">
              <a:rPr lang="it-IT" smtClean="0"/>
              <a:t>8</a:t>
            </a:fld>
            <a:endParaRPr lang="it-IT"/>
          </a:p>
        </p:txBody>
      </p:sp>
    </p:spTree>
    <p:extLst>
      <p:ext uri="{BB962C8B-B14F-4D97-AF65-F5344CB8AC3E}">
        <p14:creationId xmlns:p14="http://schemas.microsoft.com/office/powerpoint/2010/main" val="309824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Project goals and limitations</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1878414883"/>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egnaposto piè di pagina 9">
            <a:extLst>
              <a:ext uri="{FF2B5EF4-FFF2-40B4-BE49-F238E27FC236}">
                <a16:creationId xmlns:a16="http://schemas.microsoft.com/office/drawing/2014/main" id="{4D974CD4-64E8-4BC7-A900-D29AFE911A5D}"/>
              </a:ext>
            </a:extLst>
          </p:cNvPr>
          <p:cNvSpPr>
            <a:spLocks noGrp="1"/>
          </p:cNvSpPr>
          <p:nvPr>
            <p:ph type="ftr" sz="quarter" idx="9"/>
          </p:nvPr>
        </p:nvSpPr>
        <p:spPr/>
        <p:txBody>
          <a:bodyPr/>
          <a:lstStyle/>
          <a:p>
            <a:pPr lvl="0"/>
            <a:r>
              <a:rPr lang="it-IT"/>
              <a:t>DHDK 2020/2021</a:t>
            </a:r>
          </a:p>
        </p:txBody>
      </p:sp>
      <p:sp>
        <p:nvSpPr>
          <p:cNvPr id="17" name="Segnaposto numero diapositiva 16">
            <a:extLst>
              <a:ext uri="{FF2B5EF4-FFF2-40B4-BE49-F238E27FC236}">
                <a16:creationId xmlns:a16="http://schemas.microsoft.com/office/drawing/2014/main" id="{3AE495A6-9B4B-4812-901F-BED647D92622}"/>
              </a:ext>
            </a:extLst>
          </p:cNvPr>
          <p:cNvSpPr>
            <a:spLocks noGrp="1"/>
          </p:cNvSpPr>
          <p:nvPr>
            <p:ph type="sldNum" sz="quarter" idx="8"/>
          </p:nvPr>
        </p:nvSpPr>
        <p:spPr/>
        <p:txBody>
          <a:bodyPr/>
          <a:lstStyle/>
          <a:p>
            <a:pPr lvl="0"/>
            <a:fld id="{0D5493EF-B917-4E3A-BE89-861E74E36B75}" type="slidenum">
              <a:rPr lang="it-IT" smtClean="0"/>
              <a:t>9</a:t>
            </a:fld>
            <a:endParaRPr lang="it-IT"/>
          </a:p>
        </p:txBody>
      </p:sp>
    </p:spTree>
    <p:extLst>
      <p:ext uri="{BB962C8B-B14F-4D97-AF65-F5344CB8AC3E}">
        <p14:creationId xmlns:p14="http://schemas.microsoft.com/office/powerpoint/2010/main" val="26887662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3207</Words>
  <Application>Microsoft Office PowerPoint</Application>
  <PresentationFormat>Widescreen</PresentationFormat>
  <Paragraphs>342</Paragraphs>
  <Slides>26</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0</vt:i4>
      </vt:variant>
      <vt:variant>
        <vt:lpstr>Titoli diapositive</vt:lpstr>
      </vt:variant>
      <vt:variant>
        <vt:i4>26</vt:i4>
      </vt:variant>
    </vt:vector>
  </HeadingPairs>
  <TitlesOfParts>
    <vt:vector size="31" baseType="lpstr">
      <vt:lpstr>Abadi</vt:lpstr>
      <vt:lpstr>Arial</vt:lpstr>
      <vt:lpstr>Calibri</vt:lpstr>
      <vt:lpstr>Calibri Light</vt:lpstr>
      <vt:lpstr>Tema di Office</vt:lpstr>
      <vt:lpstr>Distant Philosophizing</vt:lpstr>
      <vt:lpstr>Contents</vt:lpstr>
      <vt:lpstr>1) Context</vt:lpstr>
      <vt:lpstr>1) Context</vt:lpstr>
      <vt:lpstr>1) Context</vt:lpstr>
      <vt:lpstr>1) Context</vt:lpstr>
      <vt:lpstr>2) Development</vt:lpstr>
      <vt:lpstr>2) Development</vt:lpstr>
      <vt:lpstr>2) Development</vt:lpstr>
      <vt:lpstr>2) Development</vt:lpstr>
      <vt:lpstr>2) Development</vt:lpstr>
      <vt:lpstr>3) Results</vt:lpstr>
      <vt:lpstr>3) Results</vt:lpstr>
      <vt:lpstr>3) Results</vt:lpstr>
      <vt:lpstr>3) Results</vt:lpstr>
      <vt:lpstr>2) Development</vt:lpstr>
      <vt:lpstr>3) Results</vt:lpstr>
      <vt:lpstr>3) Results</vt:lpstr>
      <vt:lpstr>3) Results</vt:lpstr>
      <vt:lpstr>3) Results</vt:lpstr>
      <vt:lpstr>3) Results</vt:lpstr>
      <vt:lpstr>3) Results</vt:lpstr>
      <vt:lpstr>4) Conclusions</vt:lpstr>
      <vt:lpstr>4) Conclusions</vt:lpstr>
      <vt:lpstr>4)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Distant Philosophying</dc:title>
  <dc:creator>Alessandro Rosa</dc:creator>
  <cp:lastModifiedBy>Alessandro Rosa</cp:lastModifiedBy>
  <cp:revision>11</cp:revision>
  <dcterms:created xsi:type="dcterms:W3CDTF">2021-06-25T12:48:19Z</dcterms:created>
  <dcterms:modified xsi:type="dcterms:W3CDTF">2021-07-13T14:09:57Z</dcterms:modified>
</cp:coreProperties>
</file>